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AB5B5-BE5D-4D96-AF5F-E51B99B45182}" v="153" dt="2023-05-11T07:18:13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ftheriatravlou17@gmail.com" userId="cf24ece9dac9f6c5" providerId="LiveId" clId="{BDB83D12-45F3-4A95-9937-CD9A61AB1A9D}"/>
    <pc:docChg chg="undo custSel addSld delSld modSld">
      <pc:chgData name="eleftheriatravlou17@gmail.com" userId="cf24ece9dac9f6c5" providerId="LiveId" clId="{BDB83D12-45F3-4A95-9937-CD9A61AB1A9D}" dt="2023-04-16T19:10:01.047" v="175" actId="1076"/>
      <pc:docMkLst>
        <pc:docMk/>
      </pc:docMkLst>
      <pc:sldChg chg="addSp modSp mod">
        <pc:chgData name="eleftheriatravlou17@gmail.com" userId="cf24ece9dac9f6c5" providerId="LiveId" clId="{BDB83D12-45F3-4A95-9937-CD9A61AB1A9D}" dt="2023-04-14T13:05:30.428" v="35" actId="9405"/>
        <pc:sldMkLst>
          <pc:docMk/>
          <pc:sldMk cId="448946423" sldId="263"/>
        </pc:sldMkLst>
        <pc:spChg chg="mod">
          <ac:chgData name="eleftheriatravlou17@gmail.com" userId="cf24ece9dac9f6c5" providerId="LiveId" clId="{BDB83D12-45F3-4A95-9937-CD9A61AB1A9D}" dt="2023-04-14T13:04:41.481" v="30" actId="14100"/>
          <ac:spMkLst>
            <pc:docMk/>
            <pc:sldMk cId="448946423" sldId="263"/>
            <ac:spMk id="3" creationId="{A8787882-A7A3-9C71-6F72-A49EE2B68E16}"/>
          </ac:spMkLst>
        </pc:spChg>
        <pc:picChg chg="add mod">
          <ac:chgData name="eleftheriatravlou17@gmail.com" userId="cf24ece9dac9f6c5" providerId="LiveId" clId="{BDB83D12-45F3-4A95-9937-CD9A61AB1A9D}" dt="2023-04-14T13:05:13.481" v="34" actId="1076"/>
          <ac:picMkLst>
            <pc:docMk/>
            <pc:sldMk cId="448946423" sldId="263"/>
            <ac:picMk id="7" creationId="{538CEECB-71EF-EC91-79E1-C59461F346E1}"/>
          </ac:picMkLst>
        </pc:picChg>
        <pc:inkChg chg="add">
          <ac:chgData name="eleftheriatravlou17@gmail.com" userId="cf24ece9dac9f6c5" providerId="LiveId" clId="{BDB83D12-45F3-4A95-9937-CD9A61AB1A9D}" dt="2023-04-14T13:05:30.428" v="35" actId="9405"/>
          <ac:inkMkLst>
            <pc:docMk/>
            <pc:sldMk cId="448946423" sldId="263"/>
            <ac:inkMk id="8" creationId="{95580FD0-FADF-3F5F-B60E-0F758AD857AF}"/>
          </ac:inkMkLst>
        </pc:inkChg>
        <pc:cxnChg chg="add mod">
          <ac:chgData name="eleftheriatravlou17@gmail.com" userId="cf24ece9dac9f6c5" providerId="LiveId" clId="{BDB83D12-45F3-4A95-9937-CD9A61AB1A9D}" dt="2023-04-14T13:04:45.131" v="31" actId="1076"/>
          <ac:cxnSpMkLst>
            <pc:docMk/>
            <pc:sldMk cId="448946423" sldId="263"/>
            <ac:cxnSpMk id="6" creationId="{DD484464-1AE1-DE25-5A10-BB4AC01B8E28}"/>
          </ac:cxnSpMkLst>
        </pc:cxnChg>
      </pc:sldChg>
      <pc:sldChg chg="delSp modSp new mod">
        <pc:chgData name="eleftheriatravlou17@gmail.com" userId="cf24ece9dac9f6c5" providerId="LiveId" clId="{BDB83D12-45F3-4A95-9937-CD9A61AB1A9D}" dt="2023-04-16T19:10:01.047" v="175" actId="1076"/>
        <pc:sldMkLst>
          <pc:docMk/>
          <pc:sldMk cId="2351522259" sldId="265"/>
        </pc:sldMkLst>
        <pc:spChg chg="mod">
          <ac:chgData name="eleftheriatravlou17@gmail.com" userId="cf24ece9dac9f6c5" providerId="LiveId" clId="{BDB83D12-45F3-4A95-9937-CD9A61AB1A9D}" dt="2023-04-16T19:10:01.047" v="175" actId="1076"/>
          <ac:spMkLst>
            <pc:docMk/>
            <pc:sldMk cId="2351522259" sldId="265"/>
            <ac:spMk id="2" creationId="{FB82A69E-ECF3-716F-D54B-DE10C8A31860}"/>
          </ac:spMkLst>
        </pc:spChg>
        <pc:spChg chg="del">
          <ac:chgData name="eleftheriatravlou17@gmail.com" userId="cf24ece9dac9f6c5" providerId="LiveId" clId="{BDB83D12-45F3-4A95-9937-CD9A61AB1A9D}" dt="2023-04-16T18:57:29.522" v="45" actId="478"/>
          <ac:spMkLst>
            <pc:docMk/>
            <pc:sldMk cId="2351522259" sldId="265"/>
            <ac:spMk id="3" creationId="{05BBBC27-5B3D-0511-2E94-F550B0A57797}"/>
          </ac:spMkLst>
        </pc:spChg>
      </pc:sldChg>
      <pc:sldChg chg="new del">
        <pc:chgData name="eleftheriatravlou17@gmail.com" userId="cf24ece9dac9f6c5" providerId="LiveId" clId="{BDB83D12-45F3-4A95-9937-CD9A61AB1A9D}" dt="2023-04-16T18:56:44.567" v="39" actId="680"/>
        <pc:sldMkLst>
          <pc:docMk/>
          <pc:sldMk cId="4159858896" sldId="265"/>
        </pc:sldMkLst>
      </pc:sldChg>
      <pc:sldChg chg="new del">
        <pc:chgData name="eleftheriatravlou17@gmail.com" userId="cf24ece9dac9f6c5" providerId="LiveId" clId="{BDB83D12-45F3-4A95-9937-CD9A61AB1A9D}" dt="2023-04-16T18:56:43.952" v="38" actId="680"/>
        <pc:sldMkLst>
          <pc:docMk/>
          <pc:sldMk cId="279848624" sldId="266"/>
        </pc:sldMkLst>
      </pc:sldChg>
      <pc:sldChg chg="new">
        <pc:chgData name="eleftheriatravlou17@gmail.com" userId="cf24ece9dac9f6c5" providerId="LiveId" clId="{BDB83D12-45F3-4A95-9937-CD9A61AB1A9D}" dt="2023-04-16T18:56:49.809" v="41" actId="680"/>
        <pc:sldMkLst>
          <pc:docMk/>
          <pc:sldMk cId="3733851619" sldId="266"/>
        </pc:sldMkLst>
      </pc:sldChg>
      <pc:sldChg chg="new">
        <pc:chgData name="eleftheriatravlou17@gmail.com" userId="cf24ece9dac9f6c5" providerId="LiveId" clId="{BDB83D12-45F3-4A95-9937-CD9A61AB1A9D}" dt="2023-04-16T18:56:50.014" v="42" actId="680"/>
        <pc:sldMkLst>
          <pc:docMk/>
          <pc:sldMk cId="1951631545" sldId="267"/>
        </pc:sldMkLst>
      </pc:sldChg>
      <pc:sldChg chg="new">
        <pc:chgData name="eleftheriatravlou17@gmail.com" userId="cf24ece9dac9f6c5" providerId="LiveId" clId="{BDB83D12-45F3-4A95-9937-CD9A61AB1A9D}" dt="2023-04-16T18:56:52.558" v="43" actId="680"/>
        <pc:sldMkLst>
          <pc:docMk/>
          <pc:sldMk cId="2590012752" sldId="268"/>
        </pc:sldMkLst>
      </pc:sldChg>
      <pc:sldChg chg="new">
        <pc:chgData name="eleftheriatravlou17@gmail.com" userId="cf24ece9dac9f6c5" providerId="LiveId" clId="{BDB83D12-45F3-4A95-9937-CD9A61AB1A9D}" dt="2023-04-16T18:56:52.762" v="44" actId="680"/>
        <pc:sldMkLst>
          <pc:docMk/>
          <pc:sldMk cId="2594359905" sldId="269"/>
        </pc:sldMkLst>
      </pc:sldChg>
    </pc:docChg>
  </pc:docChgLst>
  <pc:docChgLst>
    <pc:chgData name="eleftheriatravlou17@gmail.com" userId="cf24ece9dac9f6c5" providerId="LiveId" clId="{838AB5B5-BE5D-4D96-AF5F-E51B99B45182}"/>
    <pc:docChg chg="undo custSel addSld modSld sldOrd">
      <pc:chgData name="eleftheriatravlou17@gmail.com" userId="cf24ece9dac9f6c5" providerId="LiveId" clId="{838AB5B5-BE5D-4D96-AF5F-E51B99B45182}" dt="2023-05-11T07:48:33.903" v="3584" actId="20577"/>
      <pc:docMkLst>
        <pc:docMk/>
      </pc:docMkLst>
      <pc:sldChg chg="modTransition">
        <pc:chgData name="eleftheriatravlou17@gmail.com" userId="cf24ece9dac9f6c5" providerId="LiveId" clId="{838AB5B5-BE5D-4D96-AF5F-E51B99B45182}" dt="2023-05-07T23:02:35.892" v="2384"/>
        <pc:sldMkLst>
          <pc:docMk/>
          <pc:sldMk cId="664216385" sldId="256"/>
        </pc:sldMkLst>
      </pc:sldChg>
      <pc:sldChg chg="modTransition">
        <pc:chgData name="eleftheriatravlou17@gmail.com" userId="cf24ece9dac9f6c5" providerId="LiveId" clId="{838AB5B5-BE5D-4D96-AF5F-E51B99B45182}" dt="2023-05-07T23:02:39.583" v="2385"/>
        <pc:sldMkLst>
          <pc:docMk/>
          <pc:sldMk cId="2078024761" sldId="257"/>
        </pc:sldMkLst>
      </pc:sldChg>
      <pc:sldChg chg="addSp delSp modSp mod modTransition">
        <pc:chgData name="eleftheriatravlou17@gmail.com" userId="cf24ece9dac9f6c5" providerId="LiveId" clId="{838AB5B5-BE5D-4D96-AF5F-E51B99B45182}" dt="2023-05-09T18:43:53.111" v="2445" actId="478"/>
        <pc:sldMkLst>
          <pc:docMk/>
          <pc:sldMk cId="1154454565" sldId="258"/>
        </pc:sldMkLst>
        <pc:spChg chg="mod">
          <ac:chgData name="eleftheriatravlou17@gmail.com" userId="cf24ece9dac9f6c5" providerId="LiveId" clId="{838AB5B5-BE5D-4D96-AF5F-E51B99B45182}" dt="2023-05-09T18:42:56.192" v="2432" actId="14100"/>
          <ac:spMkLst>
            <pc:docMk/>
            <pc:sldMk cId="1154454565" sldId="258"/>
            <ac:spMk id="2" creationId="{E70835D8-85E9-6E52-67CD-CB1C2DE65103}"/>
          </ac:spMkLst>
        </pc:spChg>
        <pc:spChg chg="add mod">
          <ac:chgData name="eleftheriatravlou17@gmail.com" userId="cf24ece9dac9f6c5" providerId="LiveId" clId="{838AB5B5-BE5D-4D96-AF5F-E51B99B45182}" dt="2023-05-09T18:43:33.446" v="2439" actId="14100"/>
          <ac:spMkLst>
            <pc:docMk/>
            <pc:sldMk cId="1154454565" sldId="258"/>
            <ac:spMk id="3" creationId="{A7B30D5C-8481-9E18-EE19-3001443E6E56}"/>
          </ac:spMkLst>
        </pc:spChg>
        <pc:picChg chg="add mod">
          <ac:chgData name="eleftheriatravlou17@gmail.com" userId="cf24ece9dac9f6c5" providerId="LiveId" clId="{838AB5B5-BE5D-4D96-AF5F-E51B99B45182}" dt="2023-05-09T18:43:49.718" v="2443" actId="1076"/>
          <ac:picMkLst>
            <pc:docMk/>
            <pc:sldMk cId="1154454565" sldId="258"/>
            <ac:picMk id="4" creationId="{59D22E23-2334-8A78-413F-A60E29BE5702}"/>
          </ac:picMkLst>
        </pc:picChg>
        <pc:picChg chg="add del mod">
          <ac:chgData name="eleftheriatravlou17@gmail.com" userId="cf24ece9dac9f6c5" providerId="LiveId" clId="{838AB5B5-BE5D-4D96-AF5F-E51B99B45182}" dt="2023-05-09T18:43:53.111" v="2445" actId="478"/>
          <ac:picMkLst>
            <pc:docMk/>
            <pc:sldMk cId="1154454565" sldId="258"/>
            <ac:picMk id="1026" creationId="{36996676-30C1-7CE1-3AA3-981C1D48741D}"/>
          </ac:picMkLst>
        </pc:picChg>
      </pc:sldChg>
      <pc:sldChg chg="addSp delSp modSp mod modTransition">
        <pc:chgData name="eleftheriatravlou17@gmail.com" userId="cf24ece9dac9f6c5" providerId="LiveId" clId="{838AB5B5-BE5D-4D96-AF5F-E51B99B45182}" dt="2023-05-09T18:56:21.078" v="2552" actId="3062"/>
        <pc:sldMkLst>
          <pc:docMk/>
          <pc:sldMk cId="1245743278" sldId="259"/>
        </pc:sldMkLst>
        <pc:spChg chg="add del mod">
          <ac:chgData name="eleftheriatravlou17@gmail.com" userId="cf24ece9dac9f6c5" providerId="LiveId" clId="{838AB5B5-BE5D-4D96-AF5F-E51B99B45182}" dt="2023-05-09T18:45:47.267" v="2453" actId="478"/>
          <ac:spMkLst>
            <pc:docMk/>
            <pc:sldMk cId="1245743278" sldId="259"/>
            <ac:spMk id="3" creationId="{AA8A64F2-3B6B-7117-C7C3-7A4435E19F33}"/>
          </ac:spMkLst>
        </pc:spChg>
        <pc:spChg chg="mod">
          <ac:chgData name="eleftheriatravlou17@gmail.com" userId="cf24ece9dac9f6c5" providerId="LiveId" clId="{838AB5B5-BE5D-4D96-AF5F-E51B99B45182}" dt="2023-05-09T18:56:14.227" v="2550" actId="3062"/>
          <ac:spMkLst>
            <pc:docMk/>
            <pc:sldMk cId="1245743278" sldId="259"/>
            <ac:spMk id="7" creationId="{2A8E6410-20E0-B97D-1EB6-D2FD148598AA}"/>
          </ac:spMkLst>
        </pc:spChg>
        <pc:spChg chg="mod">
          <ac:chgData name="eleftheriatravlou17@gmail.com" userId="cf24ece9dac9f6c5" providerId="LiveId" clId="{838AB5B5-BE5D-4D96-AF5F-E51B99B45182}" dt="2023-05-09T18:56:10.410" v="2549" actId="3062"/>
          <ac:spMkLst>
            <pc:docMk/>
            <pc:sldMk cId="1245743278" sldId="259"/>
            <ac:spMk id="8" creationId="{3D0B8CF0-72C1-F794-5746-AAD1DAFB57C6}"/>
          </ac:spMkLst>
        </pc:spChg>
        <pc:spChg chg="del mod">
          <ac:chgData name="eleftheriatravlou17@gmail.com" userId="cf24ece9dac9f6c5" providerId="LiveId" clId="{838AB5B5-BE5D-4D96-AF5F-E51B99B45182}" dt="2023-05-09T18:52:08.507" v="2482" actId="478"/>
          <ac:spMkLst>
            <pc:docMk/>
            <pc:sldMk cId="1245743278" sldId="259"/>
            <ac:spMk id="9" creationId="{E9EF31DD-4DA9-A028-E4AA-4F4FBBB50671}"/>
          </ac:spMkLst>
        </pc:spChg>
        <pc:spChg chg="mod">
          <ac:chgData name="eleftheriatravlou17@gmail.com" userId="cf24ece9dac9f6c5" providerId="LiveId" clId="{838AB5B5-BE5D-4D96-AF5F-E51B99B45182}" dt="2023-05-09T18:56:21.078" v="2552" actId="3062"/>
          <ac:spMkLst>
            <pc:docMk/>
            <pc:sldMk cId="1245743278" sldId="259"/>
            <ac:spMk id="10" creationId="{27C6D9E8-526C-2493-5CA9-0254376F75D8}"/>
          </ac:spMkLst>
        </pc:spChg>
        <pc:spChg chg="add del mod">
          <ac:chgData name="eleftheriatravlou17@gmail.com" userId="cf24ece9dac9f6c5" providerId="LiveId" clId="{838AB5B5-BE5D-4D96-AF5F-E51B99B45182}" dt="2023-05-09T18:46:49.628" v="2467" actId="478"/>
          <ac:spMkLst>
            <pc:docMk/>
            <pc:sldMk cId="1245743278" sldId="259"/>
            <ac:spMk id="11" creationId="{8178AF5D-65CD-1F1C-B1C7-A921E7806517}"/>
          </ac:spMkLst>
        </pc:spChg>
        <pc:spChg chg="add">
          <ac:chgData name="eleftheriatravlou17@gmail.com" userId="cf24ece9dac9f6c5" providerId="LiveId" clId="{838AB5B5-BE5D-4D96-AF5F-E51B99B45182}" dt="2023-05-09T18:46:39.982" v="2464" actId="22"/>
          <ac:spMkLst>
            <pc:docMk/>
            <pc:sldMk cId="1245743278" sldId="259"/>
            <ac:spMk id="14" creationId="{B6F1BCB4-B0E9-0050-D242-60CFDDB41336}"/>
          </ac:spMkLst>
        </pc:spChg>
        <pc:spChg chg="add">
          <ac:chgData name="eleftheriatravlou17@gmail.com" userId="cf24ece9dac9f6c5" providerId="LiveId" clId="{838AB5B5-BE5D-4D96-AF5F-E51B99B45182}" dt="2023-05-09T18:46:43.687" v="2465" actId="22"/>
          <ac:spMkLst>
            <pc:docMk/>
            <pc:sldMk cId="1245743278" sldId="259"/>
            <ac:spMk id="16" creationId="{C7B615BE-246C-480C-A5AB-9965A5FE22FC}"/>
          </ac:spMkLst>
        </pc:spChg>
        <pc:spChg chg="add">
          <ac:chgData name="eleftheriatravlou17@gmail.com" userId="cf24ece9dac9f6c5" providerId="LiveId" clId="{838AB5B5-BE5D-4D96-AF5F-E51B99B45182}" dt="2023-05-09T18:47:17.974" v="2468" actId="22"/>
          <ac:spMkLst>
            <pc:docMk/>
            <pc:sldMk cId="1245743278" sldId="259"/>
            <ac:spMk id="18" creationId="{0E9D67BB-A29E-2BFB-8F27-F25D231022AA}"/>
          </ac:spMkLst>
        </pc:spChg>
        <pc:spChg chg="add mod">
          <ac:chgData name="eleftheriatravlou17@gmail.com" userId="cf24ece9dac9f6c5" providerId="LiveId" clId="{838AB5B5-BE5D-4D96-AF5F-E51B99B45182}" dt="2023-05-09T18:49:36.216" v="2471" actId="1076"/>
          <ac:spMkLst>
            <pc:docMk/>
            <pc:sldMk cId="1245743278" sldId="259"/>
            <ac:spMk id="20" creationId="{70A1DD87-A8C3-C283-79F6-F9D1E3A8FE78}"/>
          </ac:spMkLst>
        </pc:spChg>
        <pc:spChg chg="add mod">
          <ac:chgData name="eleftheriatravlou17@gmail.com" userId="cf24ece9dac9f6c5" providerId="LiveId" clId="{838AB5B5-BE5D-4D96-AF5F-E51B99B45182}" dt="2023-05-09T18:55:56.879" v="2548" actId="313"/>
          <ac:spMkLst>
            <pc:docMk/>
            <pc:sldMk cId="1245743278" sldId="259"/>
            <ac:spMk id="21" creationId="{D631FD76-9ABC-D6E2-D9CE-0B24107CB036}"/>
          </ac:spMkLst>
        </pc:spChg>
        <pc:spChg chg="add del">
          <ac:chgData name="eleftheriatravlou17@gmail.com" userId="cf24ece9dac9f6c5" providerId="LiveId" clId="{838AB5B5-BE5D-4D96-AF5F-E51B99B45182}" dt="2023-05-09T18:45:53.243" v="2456" actId="478"/>
          <ac:spMkLst>
            <pc:docMk/>
            <pc:sldMk cId="1245743278" sldId="259"/>
            <ac:spMk id="24" creationId="{9FC91C59-D8B7-426B-A4FA-6392CB89DA21}"/>
          </ac:spMkLst>
        </pc:spChg>
        <pc:spChg chg="add del mod">
          <ac:chgData name="eleftheriatravlou17@gmail.com" userId="cf24ece9dac9f6c5" providerId="LiveId" clId="{838AB5B5-BE5D-4D96-AF5F-E51B99B45182}" dt="2023-05-09T18:45:34.622" v="2451" actId="478"/>
          <ac:spMkLst>
            <pc:docMk/>
            <pc:sldMk cId="1245743278" sldId="259"/>
            <ac:spMk id="25" creationId="{108F04F6-FDFD-4360-AD19-146867CE2187}"/>
          </ac:spMkLst>
        </pc:spChg>
        <pc:picChg chg="del mod">
          <ac:chgData name="eleftheriatravlou17@gmail.com" userId="cf24ece9dac9f6c5" providerId="LiveId" clId="{838AB5B5-BE5D-4D96-AF5F-E51B99B45182}" dt="2023-05-09T18:45:31.044" v="2449" actId="478"/>
          <ac:picMkLst>
            <pc:docMk/>
            <pc:sldMk cId="1245743278" sldId="259"/>
            <ac:picMk id="4" creationId="{53DA7534-1269-1890-70BE-ACCA7876BBE2}"/>
          </ac:picMkLst>
        </pc:picChg>
        <pc:picChg chg="add mod">
          <ac:chgData name="eleftheriatravlou17@gmail.com" userId="cf24ece9dac9f6c5" providerId="LiveId" clId="{838AB5B5-BE5D-4D96-AF5F-E51B99B45182}" dt="2023-05-09T18:51:39.589" v="2477" actId="1076"/>
          <ac:picMkLst>
            <pc:docMk/>
            <pc:sldMk cId="1245743278" sldId="259"/>
            <ac:picMk id="2050" creationId="{50BBCBA0-DAEB-446E-191C-E6D2ED45D73D}"/>
          </ac:picMkLst>
        </pc:picChg>
        <pc:inkChg chg="del">
          <ac:chgData name="eleftheriatravlou17@gmail.com" userId="cf24ece9dac9f6c5" providerId="LiveId" clId="{838AB5B5-BE5D-4D96-AF5F-E51B99B45182}" dt="2023-05-09T18:45:56.217" v="2457" actId="478"/>
          <ac:inkMkLst>
            <pc:docMk/>
            <pc:sldMk cId="1245743278" sldId="259"/>
            <ac:inkMk id="12" creationId="{13F56B09-D2F1-5EC2-905E-1ADC7B353B41}"/>
          </ac:inkMkLst>
        </pc:inkChg>
        <pc:inkChg chg="del">
          <ac:chgData name="eleftheriatravlou17@gmail.com" userId="cf24ece9dac9f6c5" providerId="LiveId" clId="{838AB5B5-BE5D-4D96-AF5F-E51B99B45182}" dt="2023-05-07T23:03:53.732" v="2403" actId="34122"/>
          <ac:inkMkLst>
            <pc:docMk/>
            <pc:sldMk cId="1245743278" sldId="259"/>
            <ac:inkMk id="16" creationId="{4F0DE4E2-6968-51CF-2C61-C164093EFB3E}"/>
          </ac:inkMkLst>
        </pc:inkChg>
        <pc:inkChg chg="del">
          <ac:chgData name="eleftheriatravlou17@gmail.com" userId="cf24ece9dac9f6c5" providerId="LiveId" clId="{838AB5B5-BE5D-4D96-AF5F-E51B99B45182}" dt="2023-05-07T23:03:59.028" v="2404" actId="34122"/>
          <ac:inkMkLst>
            <pc:docMk/>
            <pc:sldMk cId="1245743278" sldId="259"/>
            <ac:inkMk id="23" creationId="{C817F907-4507-1D50-8073-2B2940414E7D}"/>
          </ac:inkMkLst>
        </pc:inkChg>
        <pc:cxnChg chg="del mod">
          <ac:chgData name="eleftheriatravlou17@gmail.com" userId="cf24ece9dac9f6c5" providerId="LiveId" clId="{838AB5B5-BE5D-4D96-AF5F-E51B99B45182}" dt="2023-05-09T18:45:50.221" v="2455" actId="478"/>
          <ac:cxnSpMkLst>
            <pc:docMk/>
            <pc:sldMk cId="1245743278" sldId="259"/>
            <ac:cxnSpMk id="6" creationId="{C926D540-64E7-DDE1-2833-457454E4B371}"/>
          </ac:cxnSpMkLst>
        </pc:cxnChg>
      </pc:sldChg>
      <pc:sldChg chg="addSp delSp modSp mod modTransition">
        <pc:chgData name="eleftheriatravlou17@gmail.com" userId="cf24ece9dac9f6c5" providerId="LiveId" clId="{838AB5B5-BE5D-4D96-AF5F-E51B99B45182}" dt="2023-05-09T19:03:47.299" v="2675" actId="20577"/>
        <pc:sldMkLst>
          <pc:docMk/>
          <pc:sldMk cId="2122224652" sldId="260"/>
        </pc:sldMkLst>
        <pc:spChg chg="mod">
          <ac:chgData name="eleftheriatravlou17@gmail.com" userId="cf24ece9dac9f6c5" providerId="LiveId" clId="{838AB5B5-BE5D-4D96-AF5F-E51B99B45182}" dt="2023-05-09T19:01:10.545" v="2668" actId="1076"/>
          <ac:spMkLst>
            <pc:docMk/>
            <pc:sldMk cId="2122224652" sldId="260"/>
            <ac:spMk id="2" creationId="{0A6AA8C9-047D-CE6C-EC86-E59856C5026D}"/>
          </ac:spMkLst>
        </pc:spChg>
        <pc:spChg chg="add mod">
          <ac:chgData name="eleftheriatravlou17@gmail.com" userId="cf24ece9dac9f6c5" providerId="LiveId" clId="{838AB5B5-BE5D-4D96-AF5F-E51B99B45182}" dt="2023-05-09T19:03:47.299" v="2675" actId="20577"/>
          <ac:spMkLst>
            <pc:docMk/>
            <pc:sldMk cId="2122224652" sldId="260"/>
            <ac:spMk id="3" creationId="{9B4E2416-EEEB-C935-ADAC-3E540C5CE980}"/>
          </ac:spMkLst>
        </pc:spChg>
        <pc:spChg chg="del">
          <ac:chgData name="eleftheriatravlou17@gmail.com" userId="cf24ece9dac9f6c5" providerId="LiveId" clId="{838AB5B5-BE5D-4D96-AF5F-E51B99B45182}" dt="2023-05-09T18:56:30.092" v="2553" actId="478"/>
          <ac:spMkLst>
            <pc:docMk/>
            <pc:sldMk cId="2122224652" sldId="260"/>
            <ac:spMk id="4" creationId="{AA780FE3-273D-D61F-A854-2F06616DB131}"/>
          </ac:spMkLst>
        </pc:spChg>
        <pc:picChg chg="add mod">
          <ac:chgData name="eleftheriatravlou17@gmail.com" userId="cf24ece9dac9f6c5" providerId="LiveId" clId="{838AB5B5-BE5D-4D96-AF5F-E51B99B45182}" dt="2023-05-09T19:01:31.431" v="2673" actId="1076"/>
          <ac:picMkLst>
            <pc:docMk/>
            <pc:sldMk cId="2122224652" sldId="260"/>
            <ac:picMk id="3074" creationId="{701F05F5-1D31-DDB7-569D-353AD866621D}"/>
          </ac:picMkLst>
        </pc:picChg>
      </pc:sldChg>
      <pc:sldChg chg="addSp delSp modSp mod modTransition delAnim modAnim">
        <pc:chgData name="eleftheriatravlou17@gmail.com" userId="cf24ece9dac9f6c5" providerId="LiveId" clId="{838AB5B5-BE5D-4D96-AF5F-E51B99B45182}" dt="2023-05-11T07:17:34.676" v="3558" actId="947"/>
        <pc:sldMkLst>
          <pc:docMk/>
          <pc:sldMk cId="1386842386" sldId="261"/>
        </pc:sldMkLst>
        <pc:spChg chg="add mod">
          <ac:chgData name="eleftheriatravlou17@gmail.com" userId="cf24ece9dac9f6c5" providerId="LiveId" clId="{838AB5B5-BE5D-4D96-AF5F-E51B99B45182}" dt="2023-05-11T07:17:34.676" v="3558" actId="947"/>
          <ac:spMkLst>
            <pc:docMk/>
            <pc:sldMk cId="1386842386" sldId="261"/>
            <ac:spMk id="6" creationId="{CF7889A7-60F6-15D8-9406-C421E0996E42}"/>
          </ac:spMkLst>
        </pc:spChg>
        <pc:spChg chg="add">
          <ac:chgData name="eleftheriatravlou17@gmail.com" userId="cf24ece9dac9f6c5" providerId="LiveId" clId="{838AB5B5-BE5D-4D96-AF5F-E51B99B45182}" dt="2023-05-07T21:56:51.955" v="1095" actId="34122"/>
          <ac:spMkLst>
            <pc:docMk/>
            <pc:sldMk cId="1386842386" sldId="261"/>
            <ac:spMk id="18" creationId="{EC2B7694-3488-4D54-A6E7-47A160BD53F4}"/>
          </ac:spMkLst>
        </pc:spChg>
        <pc:grpChg chg="del mod">
          <ac:chgData name="eleftheriatravlou17@gmail.com" userId="cf24ece9dac9f6c5" providerId="LiveId" clId="{838AB5B5-BE5D-4D96-AF5F-E51B99B45182}" dt="2023-05-07T21:56:51.955" v="1095" actId="34122"/>
          <ac:grpSpMkLst>
            <pc:docMk/>
            <pc:sldMk cId="1386842386" sldId="261"/>
            <ac:grpSpMk id="8" creationId="{FD391066-7658-0C76-0003-37541C8A9619}"/>
          </ac:grpSpMkLst>
        </pc:grpChg>
        <pc:picChg chg="add mod">
          <ac:chgData name="eleftheriatravlou17@gmail.com" userId="cf24ece9dac9f6c5" providerId="LiveId" clId="{838AB5B5-BE5D-4D96-AF5F-E51B99B45182}" dt="2023-05-10T19:58:51.462" v="2776" actId="1076"/>
          <ac:picMkLst>
            <pc:docMk/>
            <pc:sldMk cId="1386842386" sldId="261"/>
            <ac:picMk id="3" creationId="{B45174D9-FE27-6FF9-6F84-C12BE394E33F}"/>
          </ac:picMkLst>
        </pc:picChg>
        <pc:inkChg chg="del topLvl">
          <ac:chgData name="eleftheriatravlou17@gmail.com" userId="cf24ece9dac9f6c5" providerId="LiveId" clId="{838AB5B5-BE5D-4D96-AF5F-E51B99B45182}" dt="2023-05-07T21:56:51.955" v="1095" actId="34122"/>
          <ac:inkMkLst>
            <pc:docMk/>
            <pc:sldMk cId="1386842386" sldId="261"/>
            <ac:inkMk id="6" creationId="{DB39348B-1544-856F-AF77-EB0F4CBA945E}"/>
          </ac:inkMkLst>
        </pc:inkChg>
        <pc:inkChg chg="del topLvl">
          <ac:chgData name="eleftheriatravlou17@gmail.com" userId="cf24ece9dac9f6c5" providerId="LiveId" clId="{838AB5B5-BE5D-4D96-AF5F-E51B99B45182}" dt="2023-05-07T21:56:51.955" v="1095" actId="34122"/>
          <ac:inkMkLst>
            <pc:docMk/>
            <pc:sldMk cId="1386842386" sldId="261"/>
            <ac:inkMk id="7" creationId="{36E0C751-302C-D9B3-1C8B-575AFC9E115B}"/>
          </ac:inkMkLst>
        </pc:inkChg>
      </pc:sldChg>
      <pc:sldChg chg="addSp delSp modSp mod modTransition delAnim modAnim">
        <pc:chgData name="eleftheriatravlou17@gmail.com" userId="cf24ece9dac9f6c5" providerId="LiveId" clId="{838AB5B5-BE5D-4D96-AF5F-E51B99B45182}" dt="2023-05-10T19:48:54.482" v="2773" actId="11529"/>
        <pc:sldMkLst>
          <pc:docMk/>
          <pc:sldMk cId="1853919169" sldId="262"/>
        </pc:sldMkLst>
        <pc:spChg chg="mod">
          <ac:chgData name="eleftheriatravlou17@gmail.com" userId="cf24ece9dac9f6c5" providerId="LiveId" clId="{838AB5B5-BE5D-4D96-AF5F-E51B99B45182}" dt="2023-05-10T19:39:59.481" v="2714" actId="1076"/>
          <ac:spMkLst>
            <pc:docMk/>
            <pc:sldMk cId="1853919169" sldId="262"/>
            <ac:spMk id="2" creationId="{FE47FEC6-1B23-670B-1A8D-81FD4A094B0F}"/>
          </ac:spMkLst>
        </pc:spChg>
        <pc:spChg chg="add del mod">
          <ac:chgData name="eleftheriatravlou17@gmail.com" userId="cf24ece9dac9f6c5" providerId="LiveId" clId="{838AB5B5-BE5D-4D96-AF5F-E51B99B45182}" dt="2023-05-10T19:17:50.011" v="2686" actId="478"/>
          <ac:spMkLst>
            <pc:docMk/>
            <pc:sldMk cId="1853919169" sldId="262"/>
            <ac:spMk id="3" creationId="{D53F8236-7342-994A-8364-F6D5AB31DCA9}"/>
          </ac:spMkLst>
        </pc:spChg>
        <pc:spChg chg="mod">
          <ac:chgData name="eleftheriatravlou17@gmail.com" userId="cf24ece9dac9f6c5" providerId="LiveId" clId="{838AB5B5-BE5D-4D96-AF5F-E51B99B45182}" dt="2023-05-10T19:40:09.996" v="2718" actId="1076"/>
          <ac:spMkLst>
            <pc:docMk/>
            <pc:sldMk cId="1853919169" sldId="262"/>
            <ac:spMk id="6" creationId="{38EF43D8-E23E-05A6-18EB-98C963AE26BA}"/>
          </ac:spMkLst>
        </pc:spChg>
        <pc:spChg chg="add mod">
          <ac:chgData name="eleftheriatravlou17@gmail.com" userId="cf24ece9dac9f6c5" providerId="LiveId" clId="{838AB5B5-BE5D-4D96-AF5F-E51B99B45182}" dt="2023-05-10T19:40:04.972" v="2717" actId="1076"/>
          <ac:spMkLst>
            <pc:docMk/>
            <pc:sldMk cId="1853919169" sldId="262"/>
            <ac:spMk id="9" creationId="{0BE7EAD2-C7D0-52B3-4FA5-9FEC9777B632}"/>
          </ac:spMkLst>
        </pc:spChg>
        <pc:spChg chg="add del">
          <ac:chgData name="eleftheriatravlou17@gmail.com" userId="cf24ece9dac9f6c5" providerId="LiveId" clId="{838AB5B5-BE5D-4D96-AF5F-E51B99B45182}" dt="2023-05-10T19:40:50.664" v="2724" actId="478"/>
          <ac:spMkLst>
            <pc:docMk/>
            <pc:sldMk cId="1853919169" sldId="262"/>
            <ac:spMk id="13" creationId="{79241D2B-3A1D-7403-80FE-A8828F10BFC3}"/>
          </ac:spMkLst>
        </pc:spChg>
        <pc:spChg chg="add">
          <ac:chgData name="eleftheriatravlou17@gmail.com" userId="cf24ece9dac9f6c5" providerId="LiveId" clId="{838AB5B5-BE5D-4D96-AF5F-E51B99B45182}" dt="2023-05-07T21:56:42.310" v="1094" actId="34122"/>
          <ac:spMkLst>
            <pc:docMk/>
            <pc:sldMk cId="1853919169" sldId="262"/>
            <ac:spMk id="14" creationId="{3D75D2F8-1D9F-4E87-91F9-D515D6AE98E9}"/>
          </ac:spMkLst>
        </pc:spChg>
        <pc:spChg chg="add">
          <ac:chgData name="eleftheriatravlou17@gmail.com" userId="cf24ece9dac9f6c5" providerId="LiveId" clId="{838AB5B5-BE5D-4D96-AF5F-E51B99B45182}" dt="2023-05-07T21:56:35.500" v="1093" actId="34122"/>
          <ac:spMkLst>
            <pc:docMk/>
            <pc:sldMk cId="1853919169" sldId="262"/>
            <ac:spMk id="15" creationId="{C9D6E6F9-1338-4506-B45F-F3B1949AA42A}"/>
          </ac:spMkLst>
        </pc:spChg>
        <pc:spChg chg="add mod">
          <ac:chgData name="eleftheriatravlou17@gmail.com" userId="cf24ece9dac9f6c5" providerId="LiveId" clId="{838AB5B5-BE5D-4D96-AF5F-E51B99B45182}" dt="2023-05-10T19:41:24.643" v="2735" actId="20577"/>
          <ac:spMkLst>
            <pc:docMk/>
            <pc:sldMk cId="1853919169" sldId="262"/>
            <ac:spMk id="17" creationId="{84569702-018F-7074-0601-7F1804925BFB}"/>
          </ac:spMkLst>
        </pc:spChg>
        <pc:spChg chg="add mod">
          <ac:chgData name="eleftheriatravlou17@gmail.com" userId="cf24ece9dac9f6c5" providerId="LiveId" clId="{838AB5B5-BE5D-4D96-AF5F-E51B99B45182}" dt="2023-05-10T19:42:08.872" v="2744" actId="1076"/>
          <ac:spMkLst>
            <pc:docMk/>
            <pc:sldMk cId="1853919169" sldId="262"/>
            <ac:spMk id="20" creationId="{D2E11F37-0FF2-0B3C-7E1D-D37372ED625B}"/>
          </ac:spMkLst>
        </pc:spChg>
        <pc:spChg chg="add mod">
          <ac:chgData name="eleftheriatravlou17@gmail.com" userId="cf24ece9dac9f6c5" providerId="LiveId" clId="{838AB5B5-BE5D-4D96-AF5F-E51B99B45182}" dt="2023-05-10T19:44:54.973" v="2757" actId="20577"/>
          <ac:spMkLst>
            <pc:docMk/>
            <pc:sldMk cId="1853919169" sldId="262"/>
            <ac:spMk id="22" creationId="{0875AD89-6F90-D426-2523-468986B3D1D4}"/>
          </ac:spMkLst>
        </pc:spChg>
        <pc:spChg chg="add del mod">
          <ac:chgData name="eleftheriatravlou17@gmail.com" userId="cf24ece9dac9f6c5" providerId="LiveId" clId="{838AB5B5-BE5D-4D96-AF5F-E51B99B45182}" dt="2023-05-10T19:44:31.765" v="2749" actId="478"/>
          <ac:spMkLst>
            <pc:docMk/>
            <pc:sldMk cId="1853919169" sldId="262"/>
            <ac:spMk id="24" creationId="{44D76E80-F72C-6424-9DA4-6977BBA3622A}"/>
          </ac:spMkLst>
        </pc:spChg>
        <pc:spChg chg="add mod">
          <ac:chgData name="eleftheriatravlou17@gmail.com" userId="cf24ece9dac9f6c5" providerId="LiveId" clId="{838AB5B5-BE5D-4D96-AF5F-E51B99B45182}" dt="2023-05-10T19:48:46.919" v="2772" actId="20577"/>
          <ac:spMkLst>
            <pc:docMk/>
            <pc:sldMk cId="1853919169" sldId="262"/>
            <ac:spMk id="28" creationId="{195A92A0-3C51-D255-8FFB-6540631DB9BF}"/>
          </ac:spMkLst>
        </pc:spChg>
        <pc:picChg chg="del">
          <ac:chgData name="eleftheriatravlou17@gmail.com" userId="cf24ece9dac9f6c5" providerId="LiveId" clId="{838AB5B5-BE5D-4D96-AF5F-E51B99B45182}" dt="2023-05-10T19:17:02.422" v="2678" actId="478"/>
          <ac:picMkLst>
            <pc:docMk/>
            <pc:sldMk cId="1853919169" sldId="262"/>
            <ac:picMk id="4" creationId="{1109F528-A83C-B5EF-AFED-CACCC1A97934}"/>
          </ac:picMkLst>
        </pc:picChg>
        <pc:picChg chg="del">
          <ac:chgData name="eleftheriatravlou17@gmail.com" userId="cf24ece9dac9f6c5" providerId="LiveId" clId="{838AB5B5-BE5D-4D96-AF5F-E51B99B45182}" dt="2023-05-10T19:39:48.520" v="2712" actId="478"/>
          <ac:picMkLst>
            <pc:docMk/>
            <pc:sldMk cId="1853919169" sldId="262"/>
            <ac:picMk id="5" creationId="{8F2270AF-19B2-4F4B-49BF-413F5F52DBE7}"/>
          </ac:picMkLst>
        </pc:picChg>
        <pc:picChg chg="add del mod">
          <ac:chgData name="eleftheriatravlou17@gmail.com" userId="cf24ece9dac9f6c5" providerId="LiveId" clId="{838AB5B5-BE5D-4D96-AF5F-E51B99B45182}" dt="2023-05-10T19:17:52.778" v="2687" actId="478"/>
          <ac:picMkLst>
            <pc:docMk/>
            <pc:sldMk cId="1853919169" sldId="262"/>
            <ac:picMk id="1026" creationId="{F04934F5-8E95-BCC5-A8AC-6979B24DD631}"/>
          </ac:picMkLst>
        </pc:picChg>
        <pc:picChg chg="add del mod">
          <ac:chgData name="eleftheriatravlou17@gmail.com" userId="cf24ece9dac9f6c5" providerId="LiveId" clId="{838AB5B5-BE5D-4D96-AF5F-E51B99B45182}" dt="2023-05-10T19:17:50.011" v="2686" actId="478"/>
          <ac:picMkLst>
            <pc:docMk/>
            <pc:sldMk cId="1853919169" sldId="262"/>
            <ac:picMk id="1028" creationId="{E9529BD0-6E83-DFAA-22E0-712DE0F4E5A6}"/>
          </ac:picMkLst>
        </pc:picChg>
        <pc:picChg chg="add del mod">
          <ac:chgData name="eleftheriatravlou17@gmail.com" userId="cf24ece9dac9f6c5" providerId="LiveId" clId="{838AB5B5-BE5D-4D96-AF5F-E51B99B45182}" dt="2023-05-10T19:18:18.437" v="2695"/>
          <ac:picMkLst>
            <pc:docMk/>
            <pc:sldMk cId="1853919169" sldId="262"/>
            <ac:picMk id="1030" creationId="{E754150F-D236-6194-7852-FE6B1B3B987F}"/>
          </ac:picMkLst>
        </pc:picChg>
        <pc:picChg chg="add mod">
          <ac:chgData name="eleftheriatravlou17@gmail.com" userId="cf24ece9dac9f6c5" providerId="LiveId" clId="{838AB5B5-BE5D-4D96-AF5F-E51B99B45182}" dt="2023-05-10T19:40:02.329" v="2716" actId="1076"/>
          <ac:picMkLst>
            <pc:docMk/>
            <pc:sldMk cId="1853919169" sldId="262"/>
            <ac:picMk id="1032" creationId="{0F723F88-CE97-97E0-F1D4-26F3AE19EAF5}"/>
          </ac:picMkLst>
        </pc:picChg>
        <pc:picChg chg="add mod">
          <ac:chgData name="eleftheriatravlou17@gmail.com" userId="cf24ece9dac9f6c5" providerId="LiveId" clId="{838AB5B5-BE5D-4D96-AF5F-E51B99B45182}" dt="2023-05-10T19:40:27.577" v="2722" actId="1076"/>
          <ac:picMkLst>
            <pc:docMk/>
            <pc:sldMk cId="1853919169" sldId="262"/>
            <ac:picMk id="1034" creationId="{1105FF2D-3FAD-EF2A-9DA2-28811505E626}"/>
          </ac:picMkLst>
        </pc:picChg>
        <pc:inkChg chg="del mod">
          <ac:chgData name="eleftheriatravlou17@gmail.com" userId="cf24ece9dac9f6c5" providerId="LiveId" clId="{838AB5B5-BE5D-4D96-AF5F-E51B99B45182}" dt="2023-05-07T21:56:35.500" v="1093" actId="34122"/>
          <ac:inkMkLst>
            <pc:docMk/>
            <pc:sldMk cId="1853919169" sldId="262"/>
            <ac:inkMk id="10" creationId="{A554D8D2-61D3-195B-549D-3F2532F80935}"/>
          </ac:inkMkLst>
        </pc:inkChg>
        <pc:inkChg chg="del">
          <ac:chgData name="eleftheriatravlou17@gmail.com" userId="cf24ece9dac9f6c5" providerId="LiveId" clId="{838AB5B5-BE5D-4D96-AF5F-E51B99B45182}" dt="2023-05-07T21:56:42.310" v="1094" actId="34122"/>
          <ac:inkMkLst>
            <pc:docMk/>
            <pc:sldMk cId="1853919169" sldId="262"/>
            <ac:inkMk id="11" creationId="{99646D61-C8EB-3C46-A91A-EBADAC1883A2}"/>
          </ac:inkMkLst>
        </pc:inkChg>
        <pc:cxnChg chg="add mod">
          <ac:chgData name="eleftheriatravlou17@gmail.com" userId="cf24ece9dac9f6c5" providerId="LiveId" clId="{838AB5B5-BE5D-4D96-AF5F-E51B99B45182}" dt="2023-05-10T19:41:30.970" v="2737" actId="1076"/>
          <ac:cxnSpMkLst>
            <pc:docMk/>
            <pc:sldMk cId="1853919169" sldId="262"/>
            <ac:cxnSpMk id="11" creationId="{2A8CF7A5-D274-144D-CAEA-46B44E5FBD5D}"/>
          </ac:cxnSpMkLst>
        </pc:cxnChg>
        <pc:cxnChg chg="add">
          <ac:chgData name="eleftheriatravlou17@gmail.com" userId="cf24ece9dac9f6c5" providerId="LiveId" clId="{838AB5B5-BE5D-4D96-AF5F-E51B99B45182}" dt="2023-05-10T19:41:36.682" v="2738" actId="11529"/>
          <ac:cxnSpMkLst>
            <pc:docMk/>
            <pc:sldMk cId="1853919169" sldId="262"/>
            <ac:cxnSpMk id="19" creationId="{914904E6-9808-6DC8-A7A9-A01A928D5C62}"/>
          </ac:cxnSpMkLst>
        </pc:cxnChg>
        <pc:cxnChg chg="add">
          <ac:chgData name="eleftheriatravlou17@gmail.com" userId="cf24ece9dac9f6c5" providerId="LiveId" clId="{838AB5B5-BE5D-4D96-AF5F-E51B99B45182}" dt="2023-05-10T19:45:00.886" v="2758" actId="11529"/>
          <ac:cxnSpMkLst>
            <pc:docMk/>
            <pc:sldMk cId="1853919169" sldId="262"/>
            <ac:cxnSpMk id="26" creationId="{0717D7EA-BDD0-A3D3-8FD2-3DD05E920B43}"/>
          </ac:cxnSpMkLst>
        </pc:cxnChg>
        <pc:cxnChg chg="add">
          <ac:chgData name="eleftheriatravlou17@gmail.com" userId="cf24ece9dac9f6c5" providerId="LiveId" clId="{838AB5B5-BE5D-4D96-AF5F-E51B99B45182}" dt="2023-05-10T19:48:54.482" v="2773" actId="11529"/>
          <ac:cxnSpMkLst>
            <pc:docMk/>
            <pc:sldMk cId="1853919169" sldId="262"/>
            <ac:cxnSpMk id="30" creationId="{BF26268A-80C4-6EFE-02C0-0B6319276080}"/>
          </ac:cxnSpMkLst>
        </pc:cxnChg>
      </pc:sldChg>
      <pc:sldChg chg="addSp delSp modSp mod modTransition delAnim modAnim">
        <pc:chgData name="eleftheriatravlou17@gmail.com" userId="cf24ece9dac9f6c5" providerId="LiveId" clId="{838AB5B5-BE5D-4D96-AF5F-E51B99B45182}" dt="2023-05-11T07:18:59.068" v="3579" actId="404"/>
        <pc:sldMkLst>
          <pc:docMk/>
          <pc:sldMk cId="448946423" sldId="263"/>
        </pc:sldMkLst>
        <pc:spChg chg="add mod">
          <ac:chgData name="eleftheriatravlou17@gmail.com" userId="cf24ece9dac9f6c5" providerId="LiveId" clId="{838AB5B5-BE5D-4D96-AF5F-E51B99B45182}" dt="2023-05-11T07:18:59.068" v="3579" actId="404"/>
          <ac:spMkLst>
            <pc:docMk/>
            <pc:sldMk cId="448946423" sldId="263"/>
            <ac:spMk id="5" creationId="{B8CC3F1E-B1E6-2A64-DB6B-BAEE5458243E}"/>
          </ac:spMkLst>
        </pc:spChg>
        <pc:spChg chg="add">
          <ac:chgData name="eleftheriatravlou17@gmail.com" userId="cf24ece9dac9f6c5" providerId="LiveId" clId="{838AB5B5-BE5D-4D96-AF5F-E51B99B45182}" dt="2023-05-07T21:57:06.003" v="1097" actId="34124"/>
          <ac:spMkLst>
            <pc:docMk/>
            <pc:sldMk cId="448946423" sldId="263"/>
            <ac:spMk id="12" creationId="{921A7F58-33AC-4038-811A-1CD2B6BBE9BA}"/>
          </ac:spMkLst>
        </pc:spChg>
        <pc:spChg chg="add del">
          <ac:chgData name="eleftheriatravlou17@gmail.com" userId="cf24ece9dac9f6c5" providerId="LiveId" clId="{838AB5B5-BE5D-4D96-AF5F-E51B99B45182}" dt="2023-05-07T21:57:06.003" v="1097" actId="34124"/>
          <ac:spMkLst>
            <pc:docMk/>
            <pc:sldMk cId="448946423" sldId="263"/>
            <ac:spMk id="16" creationId="{3556DA02-468D-4892-9011-EF0867AD7AA7}"/>
          </ac:spMkLst>
        </pc:spChg>
        <pc:picChg chg="add mod">
          <ac:chgData name="eleftheriatravlou17@gmail.com" userId="cf24ece9dac9f6c5" providerId="LiveId" clId="{838AB5B5-BE5D-4D96-AF5F-E51B99B45182}" dt="2023-05-10T20:00:19.579" v="2783" actId="1076"/>
          <ac:picMkLst>
            <pc:docMk/>
            <pc:sldMk cId="448946423" sldId="263"/>
            <ac:picMk id="2050" creationId="{AD56E9EB-2C12-1E75-8EA9-6C5CEA8AC608}"/>
          </ac:picMkLst>
        </pc:picChg>
        <pc:inkChg chg="del">
          <ac:chgData name="eleftheriatravlou17@gmail.com" userId="cf24ece9dac9f6c5" providerId="LiveId" clId="{838AB5B5-BE5D-4D96-AF5F-E51B99B45182}" dt="2023-05-07T21:57:02.518" v="1096" actId="34122"/>
          <ac:inkMkLst>
            <pc:docMk/>
            <pc:sldMk cId="448946423" sldId="263"/>
            <ac:inkMk id="8" creationId="{95580FD0-FADF-3F5F-B60E-0F758AD857AF}"/>
          </ac:inkMkLst>
        </pc:inkChg>
      </pc:sldChg>
      <pc:sldChg chg="addSp delSp modSp mod modTransition modAnim">
        <pc:chgData name="eleftheriatravlou17@gmail.com" userId="cf24ece9dac9f6c5" providerId="LiveId" clId="{838AB5B5-BE5D-4D96-AF5F-E51B99B45182}" dt="2023-05-10T21:23:14.139" v="3088" actId="1076"/>
        <pc:sldMkLst>
          <pc:docMk/>
          <pc:sldMk cId="262890670" sldId="264"/>
        </pc:sldMkLst>
        <pc:spChg chg="del mod">
          <ac:chgData name="eleftheriatravlou17@gmail.com" userId="cf24ece9dac9f6c5" providerId="LiveId" clId="{838AB5B5-BE5D-4D96-AF5F-E51B99B45182}" dt="2023-05-07T22:00:04.839" v="1111" actId="478"/>
          <ac:spMkLst>
            <pc:docMk/>
            <pc:sldMk cId="262890670" sldId="264"/>
            <ac:spMk id="2" creationId="{FD32C1C3-AB9E-B7DD-C287-18CA65A42EA6}"/>
          </ac:spMkLst>
        </pc:spChg>
        <pc:spChg chg="del">
          <ac:chgData name="eleftheriatravlou17@gmail.com" userId="cf24ece9dac9f6c5" providerId="LiveId" clId="{838AB5B5-BE5D-4D96-AF5F-E51B99B45182}" dt="2023-05-07T22:00:07.924" v="1112" actId="478"/>
          <ac:spMkLst>
            <pc:docMk/>
            <pc:sldMk cId="262890670" sldId="264"/>
            <ac:spMk id="3" creationId="{0F65F1E6-FBEC-8A1E-731E-066D0693EB42}"/>
          </ac:spMkLst>
        </pc:spChg>
        <pc:spChg chg="add mod">
          <ac:chgData name="eleftheriatravlou17@gmail.com" userId="cf24ece9dac9f6c5" providerId="LiveId" clId="{838AB5B5-BE5D-4D96-AF5F-E51B99B45182}" dt="2023-05-10T21:13:42.366" v="3044" actId="1076"/>
          <ac:spMkLst>
            <pc:docMk/>
            <pc:sldMk cId="262890670" sldId="264"/>
            <ac:spMk id="4" creationId="{595830AC-DF93-275D-FB4D-D7F2F87E4FAF}"/>
          </ac:spMkLst>
        </pc:spChg>
        <pc:spChg chg="add mod">
          <ac:chgData name="eleftheriatravlou17@gmail.com" userId="cf24ece9dac9f6c5" providerId="LiveId" clId="{838AB5B5-BE5D-4D96-AF5F-E51B99B45182}" dt="2023-05-10T21:19:48.221" v="3063" actId="20577"/>
          <ac:spMkLst>
            <pc:docMk/>
            <pc:sldMk cId="262890670" sldId="264"/>
            <ac:spMk id="5" creationId="{5BCE684A-4007-9690-D5E0-3BC4A80B3642}"/>
          </ac:spMkLst>
        </pc:spChg>
        <pc:spChg chg="add mod">
          <ac:chgData name="eleftheriatravlou17@gmail.com" userId="cf24ece9dac9f6c5" providerId="LiveId" clId="{838AB5B5-BE5D-4D96-AF5F-E51B99B45182}" dt="2023-05-10T21:19:54.353" v="3064" actId="1076"/>
          <ac:spMkLst>
            <pc:docMk/>
            <pc:sldMk cId="262890670" sldId="264"/>
            <ac:spMk id="8" creationId="{35BAD5CB-2C41-51A5-4053-4025094C908F}"/>
          </ac:spMkLst>
        </pc:spChg>
        <pc:spChg chg="add mod">
          <ac:chgData name="eleftheriatravlou17@gmail.com" userId="cf24ece9dac9f6c5" providerId="LiveId" clId="{838AB5B5-BE5D-4D96-AF5F-E51B99B45182}" dt="2023-05-10T21:19:58.231" v="3065" actId="1076"/>
          <ac:spMkLst>
            <pc:docMk/>
            <pc:sldMk cId="262890670" sldId="264"/>
            <ac:spMk id="9" creationId="{BF822D4F-1F4C-03C3-4B4F-8D589932C747}"/>
          </ac:spMkLst>
        </pc:spChg>
        <pc:spChg chg="add mod">
          <ac:chgData name="eleftheriatravlou17@gmail.com" userId="cf24ece9dac9f6c5" providerId="LiveId" clId="{838AB5B5-BE5D-4D96-AF5F-E51B99B45182}" dt="2023-05-10T21:22:31.661" v="3083" actId="1076"/>
          <ac:spMkLst>
            <pc:docMk/>
            <pc:sldMk cId="262890670" sldId="264"/>
            <ac:spMk id="27" creationId="{88E6AAB5-4F91-4713-B8DC-07517DA0DA1E}"/>
          </ac:spMkLst>
        </pc:spChg>
        <pc:grpChg chg="del mod">
          <ac:chgData name="eleftheriatravlou17@gmail.com" userId="cf24ece9dac9f6c5" providerId="LiveId" clId="{838AB5B5-BE5D-4D96-AF5F-E51B99B45182}" dt="2023-05-07T22:28:44.908" v="1563" actId="34122"/>
          <ac:grpSpMkLst>
            <pc:docMk/>
            <pc:sldMk cId="262890670" sldId="264"/>
            <ac:grpSpMk id="10" creationId="{626FEBCE-44B8-28E4-B19A-155767580395}"/>
          </ac:grpSpMkLst>
        </pc:grpChg>
        <pc:picChg chg="add mod">
          <ac:chgData name="eleftheriatravlou17@gmail.com" userId="cf24ece9dac9f6c5" providerId="LiveId" clId="{838AB5B5-BE5D-4D96-AF5F-E51B99B45182}" dt="2023-05-10T21:22:28.717" v="3082" actId="1076"/>
          <ac:picMkLst>
            <pc:docMk/>
            <pc:sldMk cId="262890670" sldId="264"/>
            <ac:picMk id="6" creationId="{BCAB5F05-9B88-4490-84C6-2B82F7F122A4}"/>
          </ac:picMkLst>
        </pc:picChg>
        <pc:picChg chg="add mod">
          <ac:chgData name="eleftheriatravlou17@gmail.com" userId="cf24ece9dac9f6c5" providerId="LiveId" clId="{838AB5B5-BE5D-4D96-AF5F-E51B99B45182}" dt="2023-05-10T21:22:39.124" v="3085" actId="1076"/>
          <ac:picMkLst>
            <pc:docMk/>
            <pc:sldMk cId="262890670" sldId="264"/>
            <ac:picMk id="7" creationId="{DD90B0E4-7471-3085-E130-DAC330E80333}"/>
          </ac:picMkLst>
        </pc:picChg>
        <pc:picChg chg="add del">
          <ac:chgData name="eleftheriatravlou17@gmail.com" userId="cf24ece9dac9f6c5" providerId="LiveId" clId="{838AB5B5-BE5D-4D96-AF5F-E51B99B45182}" dt="2023-05-10T21:20:22.791" v="3071" actId="478"/>
          <ac:picMkLst>
            <pc:docMk/>
            <pc:sldMk cId="262890670" sldId="264"/>
            <ac:picMk id="10" creationId="{3D60E35A-1D27-766D-B85F-F865431C9E81}"/>
          </ac:picMkLst>
        </pc:picChg>
        <pc:picChg chg="add mod">
          <ac:chgData name="eleftheriatravlou17@gmail.com" userId="cf24ece9dac9f6c5" providerId="LiveId" clId="{838AB5B5-BE5D-4D96-AF5F-E51B99B45182}" dt="2023-05-10T21:23:14.139" v="3088" actId="1076"/>
          <ac:picMkLst>
            <pc:docMk/>
            <pc:sldMk cId="262890670" sldId="264"/>
            <ac:picMk id="11" creationId="{49119C8E-56E1-E371-874C-56B8D50F6B45}"/>
          </ac:picMkLst>
        </pc:picChg>
        <pc:inkChg chg="add del mod topLvl">
          <ac:chgData name="eleftheriatravlou17@gmail.com" userId="cf24ece9dac9f6c5" providerId="LiveId" clId="{838AB5B5-BE5D-4D96-AF5F-E51B99B45182}" dt="2023-05-07T22:28:44.908" v="1563" actId="34122"/>
          <ac:inkMkLst>
            <pc:docMk/>
            <pc:sldMk cId="262890670" sldId="264"/>
            <ac:inkMk id="8" creationId="{AD53C420-9A1B-ADF9-A22A-7AB33C434CF7}"/>
          </ac:inkMkLst>
        </pc:inkChg>
        <pc:inkChg chg="add del mod topLvl">
          <ac:chgData name="eleftheriatravlou17@gmail.com" userId="cf24ece9dac9f6c5" providerId="LiveId" clId="{838AB5B5-BE5D-4D96-AF5F-E51B99B45182}" dt="2023-05-07T22:28:44.908" v="1563" actId="34122"/>
          <ac:inkMkLst>
            <pc:docMk/>
            <pc:sldMk cId="262890670" sldId="264"/>
            <ac:inkMk id="9" creationId="{294BE435-316C-6B58-88EC-C283B5CF2A86}"/>
          </ac:inkMkLst>
        </pc:inkChg>
        <pc:cxnChg chg="add del mod">
          <ac:chgData name="eleftheriatravlou17@gmail.com" userId="cf24ece9dac9f6c5" providerId="LiveId" clId="{838AB5B5-BE5D-4D96-AF5F-E51B99B45182}" dt="2023-05-10T21:13:16.720" v="3038" actId="478"/>
          <ac:cxnSpMkLst>
            <pc:docMk/>
            <pc:sldMk cId="262890670" sldId="264"/>
            <ac:cxnSpMk id="3" creationId="{B69189F2-E58C-94DB-8D35-AFD4675EFE04}"/>
          </ac:cxnSpMkLst>
        </pc:cxnChg>
      </pc:sldChg>
      <pc:sldChg chg="addSp modSp mod modTransition">
        <pc:chgData name="eleftheriatravlou17@gmail.com" userId="cf24ece9dac9f6c5" providerId="LiveId" clId="{838AB5B5-BE5D-4D96-AF5F-E51B99B45182}" dt="2023-05-10T20:36:18.143" v="2922" actId="1076"/>
        <pc:sldMkLst>
          <pc:docMk/>
          <pc:sldMk cId="2351522259" sldId="265"/>
        </pc:sldMkLst>
        <pc:spChg chg="mod">
          <ac:chgData name="eleftheriatravlou17@gmail.com" userId="cf24ece9dac9f6c5" providerId="LiveId" clId="{838AB5B5-BE5D-4D96-AF5F-E51B99B45182}" dt="2023-05-10T20:36:03.939" v="2918" actId="1076"/>
          <ac:spMkLst>
            <pc:docMk/>
            <pc:sldMk cId="2351522259" sldId="265"/>
            <ac:spMk id="2" creationId="{FB82A69E-ECF3-716F-D54B-DE10C8A31860}"/>
          </ac:spMkLst>
        </pc:spChg>
        <pc:spChg chg="add mod">
          <ac:chgData name="eleftheriatravlou17@gmail.com" userId="cf24ece9dac9f6c5" providerId="LiveId" clId="{838AB5B5-BE5D-4D96-AF5F-E51B99B45182}" dt="2023-05-10T20:36:18.143" v="2922" actId="1076"/>
          <ac:spMkLst>
            <pc:docMk/>
            <pc:sldMk cId="2351522259" sldId="265"/>
            <ac:spMk id="4" creationId="{E800FCDE-F778-4406-289C-41F79018291A}"/>
          </ac:spMkLst>
        </pc:spChg>
        <pc:picChg chg="add mod">
          <ac:chgData name="eleftheriatravlou17@gmail.com" userId="cf24ece9dac9f6c5" providerId="LiveId" clId="{838AB5B5-BE5D-4D96-AF5F-E51B99B45182}" dt="2023-05-10T20:36:13.302" v="2921" actId="1076"/>
          <ac:picMkLst>
            <pc:docMk/>
            <pc:sldMk cId="2351522259" sldId="265"/>
            <ac:picMk id="3" creationId="{C9918777-94C8-B762-4520-F87D3D3A3DFB}"/>
          </ac:picMkLst>
        </pc:picChg>
      </pc:sldChg>
      <pc:sldChg chg="modSp mod modTransition">
        <pc:chgData name="eleftheriatravlou17@gmail.com" userId="cf24ece9dac9f6c5" providerId="LiveId" clId="{838AB5B5-BE5D-4D96-AF5F-E51B99B45182}" dt="2023-05-07T23:03:15.035" v="2395"/>
        <pc:sldMkLst>
          <pc:docMk/>
          <pc:sldMk cId="3733851619" sldId="266"/>
        </pc:sldMkLst>
        <pc:spChg chg="mod">
          <ac:chgData name="eleftheriatravlou17@gmail.com" userId="cf24ece9dac9f6c5" providerId="LiveId" clId="{838AB5B5-BE5D-4D96-AF5F-E51B99B45182}" dt="2023-05-06T16:29:40.631" v="2" actId="20577"/>
          <ac:spMkLst>
            <pc:docMk/>
            <pc:sldMk cId="3733851619" sldId="266"/>
            <ac:spMk id="2" creationId="{8EF8A965-43A5-3C95-59CD-6DC0BEFC6C55}"/>
          </ac:spMkLst>
        </pc:spChg>
      </pc:sldChg>
      <pc:sldChg chg="addSp delSp modSp mod modTransition setBg">
        <pc:chgData name="eleftheriatravlou17@gmail.com" userId="cf24ece9dac9f6c5" providerId="LiveId" clId="{838AB5B5-BE5D-4D96-AF5F-E51B99B45182}" dt="2023-05-10T20:57:09.884" v="2997" actId="1076"/>
        <pc:sldMkLst>
          <pc:docMk/>
          <pc:sldMk cId="1951631545" sldId="267"/>
        </pc:sldMkLst>
        <pc:spChg chg="del mod">
          <ac:chgData name="eleftheriatravlou17@gmail.com" userId="cf24ece9dac9f6c5" providerId="LiveId" clId="{838AB5B5-BE5D-4D96-AF5F-E51B99B45182}" dt="2023-05-07T18:10:45.751" v="221" actId="478"/>
          <ac:spMkLst>
            <pc:docMk/>
            <pc:sldMk cId="1951631545" sldId="267"/>
            <ac:spMk id="2" creationId="{42A4E686-C5C5-0DD9-D173-25EDB87D2E16}"/>
          </ac:spMkLst>
        </pc:spChg>
        <pc:spChg chg="add del mod">
          <ac:chgData name="eleftheriatravlou17@gmail.com" userId="cf24ece9dac9f6c5" providerId="LiveId" clId="{838AB5B5-BE5D-4D96-AF5F-E51B99B45182}" dt="2023-05-10T20:51:28.481" v="2986" actId="478"/>
          <ac:spMkLst>
            <pc:docMk/>
            <pc:sldMk cId="1951631545" sldId="267"/>
            <ac:spMk id="3" creationId="{2A9FC695-A997-5305-224D-159461A24A7A}"/>
          </ac:spMkLst>
        </pc:spChg>
        <pc:spChg chg="del">
          <ac:chgData name="eleftheriatravlou17@gmail.com" userId="cf24ece9dac9f6c5" providerId="LiveId" clId="{838AB5B5-BE5D-4D96-AF5F-E51B99B45182}" dt="2023-05-07T18:01:50.682" v="190"/>
          <ac:spMkLst>
            <pc:docMk/>
            <pc:sldMk cId="1951631545" sldId="267"/>
            <ac:spMk id="3" creationId="{B65C48A1-0A83-4E5A-4389-CC91CC63E8A9}"/>
          </ac:spMkLst>
        </pc:spChg>
        <pc:spChg chg="add mod">
          <ac:chgData name="eleftheriatravlou17@gmail.com" userId="cf24ece9dac9f6c5" providerId="LiveId" clId="{838AB5B5-BE5D-4D96-AF5F-E51B99B45182}" dt="2023-05-10T20:38:40.462" v="2969" actId="1076"/>
          <ac:spMkLst>
            <pc:docMk/>
            <pc:sldMk cId="1951631545" sldId="267"/>
            <ac:spMk id="4" creationId="{6BC31BE0-C019-33B4-4023-027C5D56AF83}"/>
          </ac:spMkLst>
        </pc:spChg>
        <pc:spChg chg="add mod">
          <ac:chgData name="eleftheriatravlou17@gmail.com" userId="cf24ece9dac9f6c5" providerId="LiveId" clId="{838AB5B5-BE5D-4D96-AF5F-E51B99B45182}" dt="2023-05-10T20:56:42.865" v="2994" actId="1076"/>
          <ac:spMkLst>
            <pc:docMk/>
            <pc:sldMk cId="1951631545" sldId="267"/>
            <ac:spMk id="5" creationId="{408950A3-AF23-BF36-E7B1-79203B924850}"/>
          </ac:spMkLst>
        </pc:spChg>
        <pc:spChg chg="add del mod">
          <ac:chgData name="eleftheriatravlou17@gmail.com" userId="cf24ece9dac9f6c5" providerId="LiveId" clId="{838AB5B5-BE5D-4D96-AF5F-E51B99B45182}" dt="2023-05-07T18:10:51.880" v="222" actId="478"/>
          <ac:spMkLst>
            <pc:docMk/>
            <pc:sldMk cId="1951631545" sldId="267"/>
            <ac:spMk id="6" creationId="{624CC226-2CCA-1A69-16FC-B6CB91E63975}"/>
          </ac:spMkLst>
        </pc:spChg>
        <pc:spChg chg="add mod">
          <ac:chgData name="eleftheriatravlou17@gmail.com" userId="cf24ece9dac9f6c5" providerId="LiveId" clId="{838AB5B5-BE5D-4D96-AF5F-E51B99B45182}" dt="2023-05-10T20:56:31.059" v="2991" actId="1076"/>
          <ac:spMkLst>
            <pc:docMk/>
            <pc:sldMk cId="1951631545" sldId="267"/>
            <ac:spMk id="7" creationId="{1D30CEA0-7D7B-1BF6-903A-235049D05A56}"/>
          </ac:spMkLst>
        </pc:spChg>
        <pc:spChg chg="add mod">
          <ac:chgData name="eleftheriatravlou17@gmail.com" userId="cf24ece9dac9f6c5" providerId="LiveId" clId="{838AB5B5-BE5D-4D96-AF5F-E51B99B45182}" dt="2023-05-10T20:56:34.235" v="2992" actId="1076"/>
          <ac:spMkLst>
            <pc:docMk/>
            <pc:sldMk cId="1951631545" sldId="267"/>
            <ac:spMk id="13" creationId="{6360C1E1-BAA2-AE7C-8C1C-8E22A6D1E5BA}"/>
          </ac:spMkLst>
        </pc:spChg>
        <pc:spChg chg="add mod">
          <ac:chgData name="eleftheriatravlou17@gmail.com" userId="cf24ece9dac9f6c5" providerId="LiveId" clId="{838AB5B5-BE5D-4D96-AF5F-E51B99B45182}" dt="2023-05-10T20:56:39.960" v="2993" actId="1076"/>
          <ac:spMkLst>
            <pc:docMk/>
            <pc:sldMk cId="1951631545" sldId="267"/>
            <ac:spMk id="14" creationId="{68809E79-EC52-7F77-6DDA-FE04EE5C6951}"/>
          </ac:spMkLst>
        </pc:spChg>
        <pc:spChg chg="add del mod">
          <ac:chgData name="eleftheriatravlou17@gmail.com" userId="cf24ece9dac9f6c5" providerId="LiveId" clId="{838AB5B5-BE5D-4D96-AF5F-E51B99B45182}" dt="2023-05-07T21:47:43.994" v="1063" actId="478"/>
          <ac:spMkLst>
            <pc:docMk/>
            <pc:sldMk cId="1951631545" sldId="267"/>
            <ac:spMk id="16" creationId="{56B11393-162D-26B5-D44A-11E5A2D06063}"/>
          </ac:spMkLst>
        </pc:spChg>
        <pc:graphicFrameChg chg="add del mod">
          <ac:chgData name="eleftheriatravlou17@gmail.com" userId="cf24ece9dac9f6c5" providerId="LiveId" clId="{838AB5B5-BE5D-4D96-AF5F-E51B99B45182}" dt="2023-05-10T20:51:36.016" v="2988"/>
          <ac:graphicFrameMkLst>
            <pc:docMk/>
            <pc:sldMk cId="1951631545" sldId="267"/>
            <ac:graphicFrameMk id="6" creationId="{15326948-0BCA-5305-97D0-1E068A381EF0}"/>
          </ac:graphicFrameMkLst>
        </pc:graphicFrameChg>
        <pc:graphicFrameChg chg="add del mod">
          <ac:chgData name="eleftheriatravlou17@gmail.com" userId="cf24ece9dac9f6c5" providerId="LiveId" clId="{838AB5B5-BE5D-4D96-AF5F-E51B99B45182}" dt="2023-05-10T20:51:43.726" v="2990"/>
          <ac:graphicFrameMkLst>
            <pc:docMk/>
            <pc:sldMk cId="1951631545" sldId="267"/>
            <ac:graphicFrameMk id="8" creationId="{6F1DE57A-D35B-A915-CC70-BF2C2B1BB1AA}"/>
          </ac:graphicFrameMkLst>
        </pc:graphicFrameChg>
        <pc:picChg chg="add mod">
          <ac:chgData name="eleftheriatravlou17@gmail.com" userId="cf24ece9dac9f6c5" providerId="LiveId" clId="{838AB5B5-BE5D-4D96-AF5F-E51B99B45182}" dt="2023-05-10T20:57:09.884" v="2997" actId="1076"/>
          <ac:picMkLst>
            <pc:docMk/>
            <pc:sldMk cId="1951631545" sldId="267"/>
            <ac:picMk id="18" creationId="{B24B4671-1CC6-C6D9-8660-052901ECCAA6}"/>
          </ac:picMkLst>
        </pc:picChg>
        <pc:picChg chg="add del mod">
          <ac:chgData name="eleftheriatravlou17@gmail.com" userId="cf24ece9dac9f6c5" providerId="LiveId" clId="{838AB5B5-BE5D-4D96-AF5F-E51B99B45182}" dt="2023-05-07T18:03:32.586" v="208" actId="478"/>
          <ac:picMkLst>
            <pc:docMk/>
            <pc:sldMk cId="1951631545" sldId="267"/>
            <ac:picMk id="1026" creationId="{76FE5228-FF2B-7606-6ED9-B261074F1D15}"/>
          </ac:picMkLst>
        </pc:picChg>
        <pc:picChg chg="add del mod">
          <ac:chgData name="eleftheriatravlou17@gmail.com" userId="cf24ece9dac9f6c5" providerId="LiveId" clId="{838AB5B5-BE5D-4D96-AF5F-E51B99B45182}" dt="2023-05-07T18:03:00.133" v="201"/>
          <ac:picMkLst>
            <pc:docMk/>
            <pc:sldMk cId="1951631545" sldId="267"/>
            <ac:picMk id="1028" creationId="{3A861988-A2A2-85C0-33B4-EEB1F68F5897}"/>
          </ac:picMkLst>
        </pc:picChg>
        <pc:picChg chg="add mod">
          <ac:chgData name="eleftheriatravlou17@gmail.com" userId="cf24ece9dac9f6c5" providerId="LiveId" clId="{838AB5B5-BE5D-4D96-AF5F-E51B99B45182}" dt="2023-05-10T20:56:49.562" v="2995" actId="1076"/>
          <ac:picMkLst>
            <pc:docMk/>
            <pc:sldMk cId="1951631545" sldId="267"/>
            <ac:picMk id="1030" creationId="{3F7B9AD9-874C-141D-5C91-0F752319880C}"/>
          </ac:picMkLst>
        </pc:picChg>
        <pc:cxnChg chg="add del mod">
          <ac:chgData name="eleftheriatravlou17@gmail.com" userId="cf24ece9dac9f6c5" providerId="LiveId" clId="{838AB5B5-BE5D-4D96-AF5F-E51B99B45182}" dt="2023-05-07T20:18:12.904" v="293" actId="11529"/>
          <ac:cxnSpMkLst>
            <pc:docMk/>
            <pc:sldMk cId="1951631545" sldId="267"/>
            <ac:cxnSpMk id="9" creationId="{E164098B-D886-8518-F307-159CA5FF4594}"/>
          </ac:cxnSpMkLst>
        </pc:cxnChg>
        <pc:cxnChg chg="add del">
          <ac:chgData name="eleftheriatravlou17@gmail.com" userId="cf24ece9dac9f6c5" providerId="LiveId" clId="{838AB5B5-BE5D-4D96-AF5F-E51B99B45182}" dt="2023-05-07T20:18:10.062" v="289" actId="11529"/>
          <ac:cxnSpMkLst>
            <pc:docMk/>
            <pc:sldMk cId="1951631545" sldId="267"/>
            <ac:cxnSpMk id="12" creationId="{2D7EF464-AF74-6370-BA30-BA664DEBFD02}"/>
          </ac:cxnSpMkLst>
        </pc:cxnChg>
      </pc:sldChg>
      <pc:sldChg chg="addSp delSp modSp mod modTransition">
        <pc:chgData name="eleftheriatravlou17@gmail.com" userId="cf24ece9dac9f6c5" providerId="LiveId" clId="{838AB5B5-BE5D-4D96-AF5F-E51B99B45182}" dt="2023-05-08T20:05:05.986" v="2419" actId="20577"/>
        <pc:sldMkLst>
          <pc:docMk/>
          <pc:sldMk cId="2590012752" sldId="268"/>
        </pc:sldMkLst>
        <pc:spChg chg="del mod">
          <ac:chgData name="eleftheriatravlou17@gmail.com" userId="cf24ece9dac9f6c5" providerId="LiveId" clId="{838AB5B5-BE5D-4D96-AF5F-E51B99B45182}" dt="2023-05-07T18:10:39.732" v="219" actId="478"/>
          <ac:spMkLst>
            <pc:docMk/>
            <pc:sldMk cId="2590012752" sldId="268"/>
            <ac:spMk id="2" creationId="{12E7B1C8-D891-4E7A-8A53-B12754BDB651}"/>
          </ac:spMkLst>
        </pc:spChg>
        <pc:spChg chg="del mod">
          <ac:chgData name="eleftheriatravlou17@gmail.com" userId="cf24ece9dac9f6c5" providerId="LiveId" clId="{838AB5B5-BE5D-4D96-AF5F-E51B99B45182}" dt="2023-05-07T18:10:34.730" v="217" actId="478"/>
          <ac:spMkLst>
            <pc:docMk/>
            <pc:sldMk cId="2590012752" sldId="268"/>
            <ac:spMk id="3" creationId="{09223FD8-21F2-8AEE-0327-05B23CFC98AD}"/>
          </ac:spMkLst>
        </pc:spChg>
        <pc:spChg chg="add mod">
          <ac:chgData name="eleftheriatravlou17@gmail.com" userId="cf24ece9dac9f6c5" providerId="LiveId" clId="{838AB5B5-BE5D-4D96-AF5F-E51B99B45182}" dt="2023-05-08T20:05:05.986" v="2419" actId="20577"/>
          <ac:spMkLst>
            <pc:docMk/>
            <pc:sldMk cId="2590012752" sldId="268"/>
            <ac:spMk id="4" creationId="{C2F907B8-7638-DD58-EF0E-ECE29E161B2C}"/>
          </ac:spMkLst>
        </pc:spChg>
        <pc:spChg chg="add mod">
          <ac:chgData name="eleftheriatravlou17@gmail.com" userId="cf24ece9dac9f6c5" providerId="LiveId" clId="{838AB5B5-BE5D-4D96-AF5F-E51B99B45182}" dt="2023-05-07T21:30:29.087" v="721" actId="1076"/>
          <ac:spMkLst>
            <pc:docMk/>
            <pc:sldMk cId="2590012752" sldId="268"/>
            <ac:spMk id="5" creationId="{42FD4908-D6D1-A069-1C14-3EDA6F2A7A93}"/>
          </ac:spMkLst>
        </pc:spChg>
        <pc:spChg chg="add mod">
          <ac:chgData name="eleftheriatravlou17@gmail.com" userId="cf24ece9dac9f6c5" providerId="LiveId" clId="{838AB5B5-BE5D-4D96-AF5F-E51B99B45182}" dt="2023-05-07T21:30:33.305" v="722" actId="1076"/>
          <ac:spMkLst>
            <pc:docMk/>
            <pc:sldMk cId="2590012752" sldId="268"/>
            <ac:spMk id="6" creationId="{2C99D53B-5FD4-926D-7E35-B144BD64E72A}"/>
          </ac:spMkLst>
        </pc:spChg>
        <pc:spChg chg="add mod">
          <ac:chgData name="eleftheriatravlou17@gmail.com" userId="cf24ece9dac9f6c5" providerId="LiveId" clId="{838AB5B5-BE5D-4D96-AF5F-E51B99B45182}" dt="2023-05-07T21:30:36.425" v="723" actId="1076"/>
          <ac:spMkLst>
            <pc:docMk/>
            <pc:sldMk cId="2590012752" sldId="268"/>
            <ac:spMk id="7" creationId="{400DBF0F-751B-3158-0590-D39D6764C040}"/>
          </ac:spMkLst>
        </pc:spChg>
        <pc:spChg chg="add mod">
          <ac:chgData name="eleftheriatravlou17@gmail.com" userId="cf24ece9dac9f6c5" providerId="LiveId" clId="{838AB5B5-BE5D-4D96-AF5F-E51B99B45182}" dt="2023-05-07T21:31:46.815" v="795" actId="3062"/>
          <ac:spMkLst>
            <pc:docMk/>
            <pc:sldMk cId="2590012752" sldId="268"/>
            <ac:spMk id="8" creationId="{C8668705-253C-F1D0-9667-C4D74751A72A}"/>
          </ac:spMkLst>
        </pc:spChg>
        <pc:picChg chg="add mod">
          <ac:chgData name="eleftheriatravlou17@gmail.com" userId="cf24ece9dac9f6c5" providerId="LiveId" clId="{838AB5B5-BE5D-4D96-AF5F-E51B99B45182}" dt="2023-05-07T21:32:36.350" v="800" actId="1076"/>
          <ac:picMkLst>
            <pc:docMk/>
            <pc:sldMk cId="2590012752" sldId="268"/>
            <ac:picMk id="9" creationId="{0E2F21F6-D245-8510-0D01-008CC4BAABAA}"/>
          </ac:picMkLst>
        </pc:picChg>
      </pc:sldChg>
      <pc:sldChg chg="addSp delSp modSp mod modTransition delAnim modAnim">
        <pc:chgData name="eleftheriatravlou17@gmail.com" userId="cf24ece9dac9f6c5" providerId="LiveId" clId="{838AB5B5-BE5D-4D96-AF5F-E51B99B45182}" dt="2023-05-07T23:03:26.750" v="2398"/>
        <pc:sldMkLst>
          <pc:docMk/>
          <pc:sldMk cId="2594359905" sldId="269"/>
        </pc:sldMkLst>
        <pc:spChg chg="del mod">
          <ac:chgData name="eleftheriatravlou17@gmail.com" userId="cf24ece9dac9f6c5" providerId="LiveId" clId="{838AB5B5-BE5D-4D96-AF5F-E51B99B45182}" dt="2023-05-07T21:40:09.930" v="802" actId="478"/>
          <ac:spMkLst>
            <pc:docMk/>
            <pc:sldMk cId="2594359905" sldId="269"/>
            <ac:spMk id="2" creationId="{AE79BA46-3717-F2AE-FA93-8CE65AEB8A46}"/>
          </ac:spMkLst>
        </pc:spChg>
        <pc:spChg chg="del">
          <ac:chgData name="eleftheriatravlou17@gmail.com" userId="cf24ece9dac9f6c5" providerId="LiveId" clId="{838AB5B5-BE5D-4D96-AF5F-E51B99B45182}" dt="2023-05-07T21:40:12.580" v="803" actId="478"/>
          <ac:spMkLst>
            <pc:docMk/>
            <pc:sldMk cId="2594359905" sldId="269"/>
            <ac:spMk id="3" creationId="{BF6E981A-3E4C-7FA3-2D73-998FE4BB5ABF}"/>
          </ac:spMkLst>
        </pc:spChg>
        <pc:spChg chg="add mod">
          <ac:chgData name="eleftheriatravlou17@gmail.com" userId="cf24ece9dac9f6c5" providerId="LiveId" clId="{838AB5B5-BE5D-4D96-AF5F-E51B99B45182}" dt="2023-05-07T21:42:17.914" v="889" actId="1076"/>
          <ac:spMkLst>
            <pc:docMk/>
            <pc:sldMk cId="2594359905" sldId="269"/>
            <ac:spMk id="4" creationId="{E6CD67A3-C06C-CD90-EA96-114BEB2E984C}"/>
          </ac:spMkLst>
        </pc:spChg>
        <pc:spChg chg="add mod">
          <ac:chgData name="eleftheriatravlou17@gmail.com" userId="cf24ece9dac9f6c5" providerId="LiveId" clId="{838AB5B5-BE5D-4D96-AF5F-E51B99B45182}" dt="2023-05-07T21:43:53.652" v="933" actId="1076"/>
          <ac:spMkLst>
            <pc:docMk/>
            <pc:sldMk cId="2594359905" sldId="269"/>
            <ac:spMk id="5" creationId="{0BF554FA-BF7B-A778-16E1-13B76A9A29C4}"/>
          </ac:spMkLst>
        </pc:spChg>
        <pc:spChg chg="add mod">
          <ac:chgData name="eleftheriatravlou17@gmail.com" userId="cf24ece9dac9f6c5" providerId="LiveId" clId="{838AB5B5-BE5D-4D96-AF5F-E51B99B45182}" dt="2023-05-07T21:52:48.680" v="1078" actId="1076"/>
          <ac:spMkLst>
            <pc:docMk/>
            <pc:sldMk cId="2594359905" sldId="269"/>
            <ac:spMk id="6" creationId="{6E11D0E1-9F12-2256-A4D0-CEFF490BF4F1}"/>
          </ac:spMkLst>
        </pc:spChg>
        <pc:spChg chg="add del mod">
          <ac:chgData name="eleftheriatravlou17@gmail.com" userId="cf24ece9dac9f6c5" providerId="LiveId" clId="{838AB5B5-BE5D-4D96-AF5F-E51B99B45182}" dt="2023-05-07T22:11:29.398" v="1298"/>
          <ac:spMkLst>
            <pc:docMk/>
            <pc:sldMk cId="2594359905" sldId="269"/>
            <ac:spMk id="12" creationId="{C15E3F5F-9206-0671-F33F-F704317CF0A2}"/>
          </ac:spMkLst>
        </pc:spChg>
        <pc:spChg chg="add mod">
          <ac:chgData name="eleftheriatravlou17@gmail.com" userId="cf24ece9dac9f6c5" providerId="LiveId" clId="{838AB5B5-BE5D-4D96-AF5F-E51B99B45182}" dt="2023-05-07T22:07:00.978" v="1296" actId="20577"/>
          <ac:spMkLst>
            <pc:docMk/>
            <pc:sldMk cId="2594359905" sldId="269"/>
            <ac:spMk id="13" creationId="{090CF4C7-ADCA-FFF5-FB07-86616A50BFD3}"/>
          </ac:spMkLst>
        </pc:spChg>
        <pc:spChg chg="add mod">
          <ac:chgData name="eleftheriatravlou17@gmail.com" userId="cf24ece9dac9f6c5" providerId="LiveId" clId="{838AB5B5-BE5D-4D96-AF5F-E51B99B45182}" dt="2023-05-07T21:58:37.223" v="1108" actId="1076"/>
          <ac:spMkLst>
            <pc:docMk/>
            <pc:sldMk cId="2594359905" sldId="269"/>
            <ac:spMk id="18" creationId="{FAE1A641-2878-4926-A1B2-3F2F51C50601}"/>
          </ac:spMkLst>
        </pc:spChg>
        <pc:picChg chg="add mod">
          <ac:chgData name="eleftheriatravlou17@gmail.com" userId="cf24ece9dac9f6c5" providerId="LiveId" clId="{838AB5B5-BE5D-4D96-AF5F-E51B99B45182}" dt="2023-05-07T22:05:23.896" v="1169" actId="1076"/>
          <ac:picMkLst>
            <pc:docMk/>
            <pc:sldMk cId="2594359905" sldId="269"/>
            <ac:picMk id="8" creationId="{D12C3095-AF40-5F10-2AE3-285F35542790}"/>
          </ac:picMkLst>
        </pc:picChg>
        <pc:picChg chg="add mod">
          <ac:chgData name="eleftheriatravlou17@gmail.com" userId="cf24ece9dac9f6c5" providerId="LiveId" clId="{838AB5B5-BE5D-4D96-AF5F-E51B99B45182}" dt="2023-05-07T21:52:45.590" v="1077" actId="14100"/>
          <ac:picMkLst>
            <pc:docMk/>
            <pc:sldMk cId="2594359905" sldId="269"/>
            <ac:picMk id="9" creationId="{24AE348B-D8AD-5E36-C9A7-D7BA7DEBEDCF}"/>
          </ac:picMkLst>
        </pc:picChg>
        <pc:inkChg chg="add del">
          <ac:chgData name="eleftheriatravlou17@gmail.com" userId="cf24ece9dac9f6c5" providerId="LiveId" clId="{838AB5B5-BE5D-4D96-AF5F-E51B99B45182}" dt="2023-05-07T21:53:03.693" v="1080" actId="9405"/>
          <ac:inkMkLst>
            <pc:docMk/>
            <pc:sldMk cId="2594359905" sldId="269"/>
            <ac:inkMk id="10" creationId="{8B98323A-F70F-19D9-470B-40591DE9F4F6}"/>
          </ac:inkMkLst>
        </pc:inkChg>
        <pc:inkChg chg="add del">
          <ac:chgData name="eleftheriatravlou17@gmail.com" userId="cf24ece9dac9f6c5" providerId="LiveId" clId="{838AB5B5-BE5D-4D96-AF5F-E51B99B45182}" dt="2023-05-07T21:58:19.705" v="1103" actId="34122"/>
          <ac:inkMkLst>
            <pc:docMk/>
            <pc:sldMk cId="2594359905" sldId="269"/>
            <ac:inkMk id="11" creationId="{4E38A3F0-6955-D4F7-E7FD-DFBCAAA9B4CD}"/>
          </ac:inkMkLst>
        </pc:inkChg>
      </pc:sldChg>
      <pc:sldChg chg="addSp modSp new mod modTransition">
        <pc:chgData name="eleftheriatravlou17@gmail.com" userId="cf24ece9dac9f6c5" providerId="LiveId" clId="{838AB5B5-BE5D-4D96-AF5F-E51B99B45182}" dt="2023-05-11T06:59:15.603" v="3141" actId="20577"/>
        <pc:sldMkLst>
          <pc:docMk/>
          <pc:sldMk cId="316386500" sldId="270"/>
        </pc:sldMkLst>
        <pc:spChg chg="add mod">
          <ac:chgData name="eleftheriatravlou17@gmail.com" userId="cf24ece9dac9f6c5" providerId="LiveId" clId="{838AB5B5-BE5D-4D96-AF5F-E51B99B45182}" dt="2023-05-11T06:59:15.603" v="3141" actId="20577"/>
          <ac:spMkLst>
            <pc:docMk/>
            <pc:sldMk cId="316386500" sldId="270"/>
            <ac:spMk id="2" creationId="{A113981D-6959-2BF3-D26C-3D0AE17DD0CE}"/>
          </ac:spMkLst>
        </pc:spChg>
        <pc:spChg chg="add mod">
          <ac:chgData name="eleftheriatravlou17@gmail.com" userId="cf24ece9dac9f6c5" providerId="LiveId" clId="{838AB5B5-BE5D-4D96-AF5F-E51B99B45182}" dt="2023-05-07T22:38:02.659" v="2056" actId="1076"/>
          <ac:spMkLst>
            <pc:docMk/>
            <pc:sldMk cId="316386500" sldId="270"/>
            <ac:spMk id="5" creationId="{AED364C2-72CF-5D9F-061C-3878E8344354}"/>
          </ac:spMkLst>
        </pc:spChg>
        <pc:picChg chg="add mod">
          <ac:chgData name="eleftheriatravlou17@gmail.com" userId="cf24ece9dac9f6c5" providerId="LiveId" clId="{838AB5B5-BE5D-4D96-AF5F-E51B99B45182}" dt="2023-05-07T22:36:59.372" v="2037" actId="14100"/>
          <ac:picMkLst>
            <pc:docMk/>
            <pc:sldMk cId="316386500" sldId="270"/>
            <ac:picMk id="3" creationId="{781500A3-BFFC-F742-7F30-235A45E86A01}"/>
          </ac:picMkLst>
        </pc:picChg>
        <pc:picChg chg="add mod">
          <ac:chgData name="eleftheriatravlou17@gmail.com" userId="cf24ece9dac9f6c5" providerId="LiveId" clId="{838AB5B5-BE5D-4D96-AF5F-E51B99B45182}" dt="2023-05-07T22:37:09.346" v="2040" actId="14100"/>
          <ac:picMkLst>
            <pc:docMk/>
            <pc:sldMk cId="316386500" sldId="270"/>
            <ac:picMk id="4" creationId="{742177FD-6248-49AB-4B1B-8ACE84B0B582}"/>
          </ac:picMkLst>
        </pc:picChg>
      </pc:sldChg>
      <pc:sldChg chg="addSp modSp new mod ord modTransition">
        <pc:chgData name="eleftheriatravlou17@gmail.com" userId="cf24ece9dac9f6c5" providerId="LiveId" clId="{838AB5B5-BE5D-4D96-AF5F-E51B99B45182}" dt="2023-05-11T07:48:33.903" v="3584" actId="20577"/>
        <pc:sldMkLst>
          <pc:docMk/>
          <pc:sldMk cId="4138960003" sldId="271"/>
        </pc:sldMkLst>
        <pc:spChg chg="add mod">
          <ac:chgData name="eleftheriatravlou17@gmail.com" userId="cf24ece9dac9f6c5" providerId="LiveId" clId="{838AB5B5-BE5D-4D96-AF5F-E51B99B45182}" dt="2023-05-11T07:48:33.903" v="3584" actId="20577"/>
          <ac:spMkLst>
            <pc:docMk/>
            <pc:sldMk cId="4138960003" sldId="271"/>
            <ac:spMk id="2" creationId="{35343F65-A303-47D5-FD0C-D0E3544AED4F}"/>
          </ac:spMkLst>
        </pc:spChg>
      </pc:sldChg>
      <pc:sldChg chg="addSp modSp new mod modTransition setBg setClrOvrMap">
        <pc:chgData name="eleftheriatravlou17@gmail.com" userId="cf24ece9dac9f6c5" providerId="LiveId" clId="{838AB5B5-BE5D-4D96-AF5F-E51B99B45182}" dt="2023-05-07T23:03:41.234" v="2402"/>
        <pc:sldMkLst>
          <pc:docMk/>
          <pc:sldMk cId="3601163404" sldId="272"/>
        </pc:sldMkLst>
        <pc:spChg chg="add mod ord">
          <ac:chgData name="eleftheriatravlou17@gmail.com" userId="cf24ece9dac9f6c5" providerId="LiveId" clId="{838AB5B5-BE5D-4D96-AF5F-E51B99B45182}" dt="2023-05-07T23:01:41.531" v="2378" actId="26606"/>
          <ac:spMkLst>
            <pc:docMk/>
            <pc:sldMk cId="3601163404" sldId="272"/>
            <ac:spMk id="2" creationId="{35BDB3E8-1E51-D85C-4D4B-E5F22AEE597A}"/>
          </ac:spMkLst>
        </pc:spChg>
        <pc:spChg chg="add">
          <ac:chgData name="eleftheriatravlou17@gmail.com" userId="cf24ece9dac9f6c5" providerId="LiveId" clId="{838AB5B5-BE5D-4D96-AF5F-E51B99B45182}" dt="2023-05-07T23:01:41.531" v="2378" actId="26606"/>
          <ac:spMkLst>
            <pc:docMk/>
            <pc:sldMk cId="3601163404" sldId="272"/>
            <ac:spMk id="8" creationId="{71B2258F-86CA-4D4D-8270-BC05FCDEBFB3}"/>
          </ac:spMkLst>
        </pc:spChg>
        <pc:picChg chg="add mod">
          <ac:chgData name="eleftheriatravlou17@gmail.com" userId="cf24ece9dac9f6c5" providerId="LiveId" clId="{838AB5B5-BE5D-4D96-AF5F-E51B99B45182}" dt="2023-05-07T23:01:58.103" v="2379" actId="27614"/>
          <ac:picMkLst>
            <pc:docMk/>
            <pc:sldMk cId="3601163404" sldId="272"/>
            <ac:picMk id="3" creationId="{D29D40C4-1A19-7ECB-53B7-4E3F219175A6}"/>
          </ac:picMkLst>
        </pc:picChg>
      </pc:sldChg>
      <pc:sldChg chg="addSp modSp new mod ord">
        <pc:chgData name="eleftheriatravlou17@gmail.com" userId="cf24ece9dac9f6c5" providerId="LiveId" clId="{838AB5B5-BE5D-4D96-AF5F-E51B99B45182}" dt="2023-05-11T07:12:23.578" v="3522" actId="1076"/>
        <pc:sldMkLst>
          <pc:docMk/>
          <pc:sldMk cId="3065211669" sldId="273"/>
        </pc:sldMkLst>
        <pc:spChg chg="add mod">
          <ac:chgData name="eleftheriatravlou17@gmail.com" userId="cf24ece9dac9f6c5" providerId="LiveId" clId="{838AB5B5-BE5D-4D96-AF5F-E51B99B45182}" dt="2023-05-11T07:12:13.852" v="3519" actId="1076"/>
          <ac:spMkLst>
            <pc:docMk/>
            <pc:sldMk cId="3065211669" sldId="273"/>
            <ac:spMk id="2" creationId="{84FEED25-54E4-3B21-E495-557DF8ABEAD7}"/>
          </ac:spMkLst>
        </pc:spChg>
        <pc:picChg chg="add mod">
          <ac:chgData name="eleftheriatravlou17@gmail.com" userId="cf24ece9dac9f6c5" providerId="LiveId" clId="{838AB5B5-BE5D-4D96-AF5F-E51B99B45182}" dt="2023-05-11T07:12:23.578" v="3522" actId="1076"/>
          <ac:picMkLst>
            <pc:docMk/>
            <pc:sldMk cId="3065211669" sldId="273"/>
            <ac:picMk id="4" creationId="{74D01F10-517F-E376-956A-AC66F19F839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2:23:39.31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5531.39893"/>
      <inkml:brushProperty name="anchorY" value="-3572.90552"/>
      <inkml:brushProperty name="scaleFactor" value="0.5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8EA3B6-3DDA-0B5F-35F1-60B612E1A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8EF2B8A-B1F3-C455-FA36-5D17AE85E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2305A7-FAFE-BF7C-D0D6-2AE3EE7A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FD753A-9E88-6E4D-6D38-9E9821DF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C872C1-50A1-F2D8-FC8E-6FF8E95A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40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F6B3E0-5873-CE07-5BA3-5B7DB34B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3CF3515-9B13-FD5D-6EA3-75286B794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DB662A-7FF6-F5C9-4E92-0D2E72DE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749917-4888-6313-3B1E-599407F5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49BA20-2C1A-94BE-A9E3-5552645D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86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D262F83-5C9B-9A74-0ECA-DE96FBEE6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B198048-7869-EB03-ABE1-AA099DB30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C026EA-3667-29A9-878F-F1B23E27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FEB317-B22A-AC21-F034-405EA5A3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DC0BAC-8623-7F29-3584-9C26F2AC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95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6C9BBC-5111-26FE-842D-89CA7BA0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7EDD89-DA90-363F-8AA3-9902B9B18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291BE8-4E0B-507E-D43A-4134915F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8D9CE9-7C03-8D45-3AE6-8B09474A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031D944-8F35-58D1-F570-379CB965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18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FBD19D-CCAF-F9B3-5C7F-B9291CDE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BDB678-0166-F94D-C492-549CF47A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9A1581-A756-A4CF-4320-90896ADC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D1D9D7-F892-73BB-87DF-9FEFCE37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15311D-879F-FDB8-9E34-4F5D769B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72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710CB3-6C2C-D5B1-4A47-468B966B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7A0276-5C7B-6C7F-D604-19E67449A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3964DE7-38AD-E9CC-A317-17355D7E0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A9D903A-6B96-60C7-0A42-DE1AEC4E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453E13-69FE-3915-CA99-3FE20BE1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4D1B26-F718-F50F-3133-D43BF458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40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B2F536-FCE0-87B5-C353-DB1E27C3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9D1C7D-CD93-C393-71CF-72AC4D4EC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E6C4A46-93B3-0F51-3806-91C4DB78D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775EAE5-05DC-F431-CCCA-B1F37471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AE7F591-1B70-A00D-BA6C-6B7ED6DE8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548F3E5-A004-75C2-E33F-20FC7320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43B48B2-531A-DE14-12F5-0F997F8E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56EF637-042F-555F-5700-5892B4C1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50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6DE2B9-2BE3-2711-64EF-876EF8E2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91CBE2B-49F2-B840-E149-F413B98C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144DDE3-09C3-053C-37A6-4DCA144A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63B1E3D-E237-BD2C-CA72-4D65F6FF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54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20809BC-4C0C-7BCE-F9A7-18EAB5BC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D2F009B-F2C8-CEE7-33A9-EB2A1350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C7D5D4E-2D27-A3F1-5160-2C786D7D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9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FD8523-275A-F846-EFD7-830EA587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DEB749-4EDD-1B93-FF46-41718D6D9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8D0F6DF-0B68-94AC-DE63-B696EF284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E4B2E6-16EE-E0A9-C906-E40FEA0B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25B96E-63BB-2525-8B4D-F3F8C040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48F5418-45BB-8AB4-AA82-7CDF8FD0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7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0A62C9-D663-E58F-EC09-275F2291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113C775-CEF3-8C31-E8C5-17E0D7626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DAAA674-CD09-E794-F7F9-CFA6C4E1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E136C6-E6E5-9B94-C316-D76A6599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2BB48B-AFF4-6DB5-8EF8-71AA61D6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BBA19D-4AC7-98A8-2FEB-2FDF3D67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D1FCA25-EE63-269A-ECDE-034AD9CD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3907AA-3AE6-0E8B-CF02-9C346DFF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B2D278-B69E-09C8-4AA9-6B8DF4F16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D9AD-E8F7-488B-A099-9E5000E7B69C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9E4773-1506-0DFB-09B0-8C0A84301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58CAB9-BF4A-FC42-1EA4-79BB51CB6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CEDD-D04F-4568-9B16-3AAD3D97B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90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914038-38B7-175A-98B8-3DACB53BC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Η ΠΡΟΕΛΕΥΣΗ ΤΩΝ ΧΗΜΙΚΩΝ ΣΤΟΙΧΕΙΩΝ</a:t>
            </a:r>
            <a:endParaRPr lang="el-GR" sz="6600" dirty="0">
              <a:solidFill>
                <a:schemeClr val="bg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45B7698-9A41-200B-E18F-0909AC58A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ΕΛΕΥΘΕΡΙΑ ΤΡΑΥΛΟΥ</a:t>
            </a:r>
          </a:p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Υπεύθυνος καθηγητής: ΣΟΥΛΙΩΤΗΣ ΓΈΩΡΓΙΟΣ</a:t>
            </a:r>
          </a:p>
        </p:txBody>
      </p:sp>
    </p:spTree>
    <p:extLst>
      <p:ext uri="{BB962C8B-B14F-4D97-AF65-F5344CB8AC3E}">
        <p14:creationId xmlns:p14="http://schemas.microsoft.com/office/powerpoint/2010/main" val="6642163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F8A965-43A5-3C95-59CD-6DC0BEFC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07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Ο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Fe 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το τελευταίο στοιχείο στο οποίο ευνοείται ενεργειακά η σύντηξη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l-GR" dirty="0"/>
              <a:t> 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1B56365-59C0-E9F4-5D78-00CB6F967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2" y="1486878"/>
            <a:ext cx="7629526" cy="5184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D6B2E-B349-DE62-853F-77728F656326}"/>
              </a:ext>
            </a:extLst>
          </p:cNvPr>
          <p:cNvSpPr txBox="1"/>
          <p:nvPr/>
        </p:nvSpPr>
        <p:spPr>
          <a:xfrm>
            <a:off x="5705475" y="3562349"/>
            <a:ext cx="38481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Μετά ευνοείται η σχάση. </a:t>
            </a:r>
          </a:p>
          <a:p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Άρα πως δημιουργούνται τα βαρύτερα στοιχεία;</a:t>
            </a:r>
          </a:p>
        </p:txBody>
      </p:sp>
    </p:spTree>
    <p:extLst>
      <p:ext uri="{BB962C8B-B14F-4D97-AF65-F5344CB8AC3E}">
        <p14:creationId xmlns:p14="http://schemas.microsoft.com/office/powerpoint/2010/main" val="37338516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C31BE0-C019-33B4-4023-027C5D56AF83}"/>
              </a:ext>
            </a:extLst>
          </p:cNvPr>
          <p:cNvSpPr txBox="1"/>
          <p:nvPr/>
        </p:nvSpPr>
        <p:spPr>
          <a:xfrm>
            <a:off x="2102496" y="179812"/>
            <a:ext cx="7987005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Στη σταθερή περίοδο της ζωής τους, ένα τυπικό αστέρι σαν τον </a:t>
            </a:r>
            <a:r>
              <a:rPr lang="el-GR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Ήλιο,κάνει</a:t>
            </a:r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σύντηξη υδρογόνου σε ήλιο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950A3-AF23-BF36-E7B1-79203B924850}"/>
              </a:ext>
            </a:extLst>
          </p:cNvPr>
          <p:cNvSpPr txBox="1"/>
          <p:nvPr/>
        </p:nvSpPr>
        <p:spPr>
          <a:xfrm>
            <a:off x="4289710" y="2569903"/>
            <a:ext cx="5267325" cy="3676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030" name="Picture 6" descr="Proton–proton chain - Wikipedia">
            <a:extLst>
              <a:ext uri="{FF2B5EF4-FFF2-40B4-BE49-F238E27FC236}">
                <a16:creationId xmlns:a16="http://schemas.microsoft.com/office/drawing/2014/main" id="{3F7B9AD9-874C-141D-5C91-0F752319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23" y="2646082"/>
            <a:ext cx="2381250" cy="356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0CEA0-7D7B-1BF6-903A-235049D05A56}"/>
              </a:ext>
            </a:extLst>
          </p:cNvPr>
          <p:cNvSpPr txBox="1"/>
          <p:nvPr/>
        </p:nvSpPr>
        <p:spPr>
          <a:xfrm>
            <a:off x="303897" y="2307923"/>
            <a:ext cx="28831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Πρώτο βήμα = πολύ αργό</a:t>
            </a:r>
          </a:p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Μετατροπή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 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σε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</a:t>
            </a: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6360C1E1-BAA2-AE7C-8C1C-8E22A6D1E5BA}"/>
              </a:ext>
            </a:extLst>
          </p:cNvPr>
          <p:cNvSpPr/>
          <p:nvPr/>
        </p:nvSpPr>
        <p:spPr>
          <a:xfrm>
            <a:off x="2817842" y="2638263"/>
            <a:ext cx="1164022" cy="17732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809E79-EC52-7F77-6DDA-FE04EE5C6951}"/>
              </a:ext>
            </a:extLst>
          </p:cNvPr>
          <p:cNvSpPr txBox="1"/>
          <p:nvPr/>
        </p:nvSpPr>
        <p:spPr>
          <a:xfrm>
            <a:off x="410544" y="5537198"/>
            <a:ext cx="24072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Το υδρογόνο παράχθηκε κατά το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big bang</a:t>
            </a: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B24B4671-1CC6-C6D9-8660-052901EC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3" y="1608190"/>
            <a:ext cx="4761389" cy="61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163154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07B8-7638-DD58-EF0E-ECE29E161B2C}"/>
              </a:ext>
            </a:extLst>
          </p:cNvPr>
          <p:cNvSpPr txBox="1"/>
          <p:nvPr/>
        </p:nvSpPr>
        <p:spPr>
          <a:xfrm>
            <a:off x="1651519" y="279919"/>
            <a:ext cx="7884367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Σε άστρα με μεγαλύτερη μάζα από του ήλιου η σύντηξη συνεχίζει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     He</a:t>
            </a:r>
          </a:p>
          <a:p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    C</a:t>
            </a:r>
          </a:p>
          <a:p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        Ne </a:t>
            </a:r>
          </a:p>
          <a:p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Κοκ</a:t>
            </a:r>
          </a:p>
          <a:p>
            <a:endParaRPr lang="el-G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Το στοιχείο που παράγεται σε έναν κύκλο, γίνεται το αντιδρόν στον επόμενο. Όσο πιο βαρύ είναι το στοιχείο τόσο </a:t>
            </a:r>
            <a:r>
              <a:rPr lang="el-G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μεγαλύτερη θερμοκρασία χρειάζεται </a:t>
            </a:r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για τη σύντηξη του και τόσο λιγότερο διαρκεί ο κύκλος</a:t>
            </a: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42FD4908-D6D1-A069-1C14-3EDA6F2A7A93}"/>
              </a:ext>
            </a:extLst>
          </p:cNvPr>
          <p:cNvSpPr/>
          <p:nvPr/>
        </p:nvSpPr>
        <p:spPr>
          <a:xfrm flipV="1">
            <a:off x="1978091" y="1199852"/>
            <a:ext cx="214604" cy="111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2C99D53B-5FD4-926D-7E35-B144BD64E72A}"/>
              </a:ext>
            </a:extLst>
          </p:cNvPr>
          <p:cNvSpPr/>
          <p:nvPr/>
        </p:nvSpPr>
        <p:spPr>
          <a:xfrm>
            <a:off x="2192695" y="1571741"/>
            <a:ext cx="2146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400DBF0F-751B-3158-0590-D39D6764C040}"/>
              </a:ext>
            </a:extLst>
          </p:cNvPr>
          <p:cNvSpPr/>
          <p:nvPr/>
        </p:nvSpPr>
        <p:spPr>
          <a:xfrm>
            <a:off x="1978091" y="1996750"/>
            <a:ext cx="4292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668705-253C-F1D0-9667-C4D74751A72A}"/>
              </a:ext>
            </a:extLst>
          </p:cNvPr>
          <p:cNvSpPr txBox="1"/>
          <p:nvPr/>
        </p:nvSpPr>
        <p:spPr>
          <a:xfrm>
            <a:off x="1166327" y="5019869"/>
            <a:ext cx="35736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Τελική δομή άστρου=‘κρεμμύδι’ με διαφορετικά στοιχεία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E2F21F6-D245-8510-0D01-008CC4BA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49" y="4073341"/>
            <a:ext cx="3654490" cy="27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1275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D67A3-C06C-CD90-EA96-114BEB2E984C}"/>
              </a:ext>
            </a:extLst>
          </p:cNvPr>
          <p:cNvSpPr txBox="1"/>
          <p:nvPr/>
        </p:nvSpPr>
        <p:spPr>
          <a:xfrm>
            <a:off x="2284445" y="569167"/>
            <a:ext cx="76231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s-process: </a:t>
            </a:r>
            <a:r>
              <a:rPr lang="el-G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αργή σύλληψη νετρονίων</a:t>
            </a:r>
          </a:p>
        </p:txBody>
      </p:sp>
      <p:sp>
        <p:nvSpPr>
          <p:cNvPr id="5" name="Αστέρι: 5 ακτίνες 4">
            <a:extLst>
              <a:ext uri="{FF2B5EF4-FFF2-40B4-BE49-F238E27FC236}">
                <a16:creationId xmlns:a16="http://schemas.microsoft.com/office/drawing/2014/main" id="{0BF554FA-BF7B-A778-16E1-13B76A9A29C4}"/>
              </a:ext>
            </a:extLst>
          </p:cNvPr>
          <p:cNvSpPr/>
          <p:nvPr/>
        </p:nvSpPr>
        <p:spPr>
          <a:xfrm>
            <a:off x="186611" y="681135"/>
            <a:ext cx="3312367" cy="315374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Σε άστρα στη φάση του ερυθρού γίγαντα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1D0E1-9F12-2256-A4D0-CEFF490BF4F1}"/>
              </a:ext>
            </a:extLst>
          </p:cNvPr>
          <p:cNvSpPr txBox="1"/>
          <p:nvPr/>
        </p:nvSpPr>
        <p:spPr>
          <a:xfrm>
            <a:off x="4264090" y="1498736"/>
            <a:ext cx="597003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Ο πυρήνας απορροφά νετρόνια από το περιβάλλον και κάνει μία β- διάσπαση αυξάνοντας τον ατομικό του αριθμό κατά 1.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12C3095-AF40-5F10-2AE3-285F3554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94" y="4031806"/>
            <a:ext cx="2981202" cy="83522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4AE348B-D8AD-5E36-C9A7-D7BA7DEB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90" y="2915649"/>
            <a:ext cx="6615404" cy="3727370"/>
          </a:xfrm>
          <a:prstGeom prst="rect">
            <a:avLst/>
          </a:prstGeom>
        </p:spPr>
      </p:pic>
      <p:sp>
        <p:nvSpPr>
          <p:cNvPr id="18" name="Ισοσκελές τρίγωνο 17">
            <a:extLst>
              <a:ext uri="{FF2B5EF4-FFF2-40B4-BE49-F238E27FC236}">
                <a16:creationId xmlns:a16="http://schemas.microsoft.com/office/drawing/2014/main" id="{FAE1A641-2878-4926-A1B2-3F2F51C50601}"/>
              </a:ext>
            </a:extLst>
          </p:cNvPr>
          <p:cNvSpPr/>
          <p:nvPr/>
        </p:nvSpPr>
        <p:spPr>
          <a:xfrm rot="-1905288">
            <a:off x="3881103" y="4317324"/>
            <a:ext cx="5882355" cy="548640"/>
          </a:xfrm>
          <a:prstGeom prst="triangle">
            <a:avLst/>
          </a:prstGeom>
          <a:gradFill>
            <a:gsLst>
              <a:gs pos="1000">
                <a:srgbClr val="489CD1">
                  <a:alpha val="5000"/>
                </a:srgbClr>
              </a:gs>
              <a:gs pos="25000">
                <a:srgbClr val="A9D7B2">
                  <a:alpha val="5000"/>
                </a:srgbClr>
              </a:gs>
              <a:gs pos="50000">
                <a:srgbClr val="B92B65">
                  <a:alpha val="5000"/>
                </a:srgbClr>
              </a:gs>
              <a:gs pos="76000">
                <a:srgbClr val="9B2486">
                  <a:alpha val="5000"/>
                </a:srgbClr>
              </a:gs>
              <a:gs pos="100000">
                <a:srgbClr val="244F85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489CD1"/>
                </a:gs>
                <a:gs pos="25000">
                  <a:srgbClr val="A9D7B2"/>
                </a:gs>
                <a:gs pos="50000">
                  <a:srgbClr val="B92B65"/>
                </a:gs>
                <a:gs pos="76000">
                  <a:srgbClr val="9B2486"/>
                </a:gs>
                <a:gs pos="100000">
                  <a:srgbClr val="244F85"/>
                </a:gs>
              </a:gsLst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l-GR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090CF4C7-ADCA-FFF5-FB07-86616A50BFD3}"/>
              </a:ext>
            </a:extLst>
          </p:cNvPr>
          <p:cNvSpPr/>
          <p:nvPr/>
        </p:nvSpPr>
        <p:spPr>
          <a:xfrm>
            <a:off x="522514" y="4935894"/>
            <a:ext cx="3424335" cy="15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 </a:t>
            </a:r>
            <a:r>
              <a:rPr lang="en-US" dirty="0"/>
              <a:t>s-process </a:t>
            </a:r>
            <a:r>
              <a:rPr lang="el-GR" dirty="0"/>
              <a:t>δεν μπορεί να συνθέσει πολύ </a:t>
            </a:r>
            <a:r>
              <a:rPr lang="el-GR" dirty="0" err="1"/>
              <a:t>βαρυά</a:t>
            </a:r>
            <a:r>
              <a:rPr lang="el-GR" dirty="0"/>
              <a:t> στοιχεία γιατί εκείνα χρειάζονται πολλά </a:t>
            </a:r>
            <a:r>
              <a:rPr lang="en-US" dirty="0"/>
              <a:t>n </a:t>
            </a:r>
            <a:r>
              <a:rPr lang="el-GR" dirty="0"/>
              <a:t>για να είναι σταθερά</a:t>
            </a:r>
          </a:p>
        </p:txBody>
      </p:sp>
    </p:spTree>
    <p:extLst>
      <p:ext uri="{BB962C8B-B14F-4D97-AF65-F5344CB8AC3E}">
        <p14:creationId xmlns:p14="http://schemas.microsoft.com/office/powerpoint/2010/main" val="2594359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5830AC-DF93-275D-FB4D-D7F2F87E4FAF}"/>
              </a:ext>
            </a:extLst>
          </p:cNvPr>
          <p:cNvSpPr txBox="1"/>
          <p:nvPr/>
        </p:nvSpPr>
        <p:spPr>
          <a:xfrm>
            <a:off x="2522376" y="102208"/>
            <a:ext cx="714724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r-process: </a:t>
            </a:r>
            <a:r>
              <a:rPr lang="el-G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ταχεία σύλληψη νετρονίων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E684A-4007-9690-D5E0-3BC4A80B3642}"/>
              </a:ext>
            </a:extLst>
          </p:cNvPr>
          <p:cNvSpPr txBox="1"/>
          <p:nvPr/>
        </p:nvSpPr>
        <p:spPr>
          <a:xfrm>
            <a:off x="191045" y="787784"/>
            <a:ext cx="5836129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περιβάλλοντα με μεγάλη πυκνότητα νετρονίων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εκρήξεις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supernova, </a:t>
            </a:r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συγχωνεύσεις αστέρων νετρονίων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πολλές συλλήψεις νετρονίων πριν γίνει μια β διάσπαση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.         </a:t>
            </a:r>
            <a:r>
              <a:rPr lang="el-G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βαρύτερα νουκλίδια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CAB5F05-9B88-4490-84C6-2B82F7F1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09" y="3230216"/>
            <a:ext cx="6412561" cy="36130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D90B0E4-7471-3085-E130-DAC330E80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157" y="709992"/>
            <a:ext cx="3285823" cy="2503199"/>
          </a:xfrm>
          <a:prstGeom prst="rect">
            <a:avLst/>
          </a:prstGeom>
        </p:spPr>
      </p:pic>
      <p:sp>
        <p:nvSpPr>
          <p:cNvPr id="27" name="Οβάλ 26">
            <a:extLst>
              <a:ext uri="{FF2B5EF4-FFF2-40B4-BE49-F238E27FC236}">
                <a16:creationId xmlns:a16="http://schemas.microsoft.com/office/drawing/2014/main" id="{88E6AAB5-4F91-4713-B8DC-07517DA0DA1E}"/>
              </a:ext>
            </a:extLst>
          </p:cNvPr>
          <p:cNvSpPr/>
          <p:nvPr/>
        </p:nvSpPr>
        <p:spPr>
          <a:xfrm rot="20019246">
            <a:off x="6105165" y="4466855"/>
            <a:ext cx="6035040" cy="1645920"/>
          </a:xfrm>
          <a:prstGeom prst="ellipse">
            <a:avLst/>
          </a:prstGeom>
          <a:gradFill>
            <a:gsLst>
              <a:gs pos="1000">
                <a:srgbClr val="489CD1">
                  <a:alpha val="5000"/>
                </a:srgbClr>
              </a:gs>
              <a:gs pos="25000">
                <a:srgbClr val="A9D7B2">
                  <a:alpha val="5000"/>
                </a:srgbClr>
              </a:gs>
              <a:gs pos="50000">
                <a:srgbClr val="B92B65">
                  <a:alpha val="5000"/>
                </a:srgbClr>
              </a:gs>
              <a:gs pos="76000">
                <a:srgbClr val="9B2486">
                  <a:alpha val="5000"/>
                </a:srgbClr>
              </a:gs>
              <a:gs pos="100000">
                <a:srgbClr val="244F85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489CD1"/>
                </a:gs>
                <a:gs pos="25000">
                  <a:srgbClr val="A9D7B2"/>
                </a:gs>
                <a:gs pos="50000">
                  <a:srgbClr val="B92B65"/>
                </a:gs>
                <a:gs pos="76000">
                  <a:srgbClr val="9B2486"/>
                </a:gs>
                <a:gs pos="100000">
                  <a:srgbClr val="244F85"/>
                </a:gs>
              </a:gsLst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35BAD5CB-2C41-51A5-4053-4025094C908F}"/>
              </a:ext>
            </a:extLst>
          </p:cNvPr>
          <p:cNvSpPr/>
          <p:nvPr/>
        </p:nvSpPr>
        <p:spPr>
          <a:xfrm>
            <a:off x="5539109" y="1896179"/>
            <a:ext cx="304800" cy="15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BF822D4F-1F4C-03C3-4B4F-8D589932C747}"/>
              </a:ext>
            </a:extLst>
          </p:cNvPr>
          <p:cNvSpPr/>
          <p:nvPr/>
        </p:nvSpPr>
        <p:spPr>
          <a:xfrm>
            <a:off x="3566450" y="2762364"/>
            <a:ext cx="1174553" cy="15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9119C8E-56E1-E371-874C-56B8D50F6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0" y="3534503"/>
            <a:ext cx="4859594" cy="32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13981D-6959-2BF3-D26C-3D0AE17DD0CE}"/>
              </a:ext>
            </a:extLst>
          </p:cNvPr>
          <p:cNvSpPr txBox="1"/>
          <p:nvPr/>
        </p:nvSpPr>
        <p:spPr>
          <a:xfrm>
            <a:off x="220825" y="915123"/>
            <a:ext cx="639905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ισότοπα από 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r-process=</a:t>
            </a:r>
            <a:r>
              <a:rPr lang="el-G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εξαιρετικά ασταθή διασπώνται αμέσως, παράγοντας ακτινοβολία που ανιχνεύουμε στη γη </a:t>
            </a:r>
          </a:p>
          <a:p>
            <a:endParaRPr lang="el-GR" sz="2400" dirty="0"/>
          </a:p>
          <a:p>
            <a:r>
              <a:rPr lang="el-GR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Βαρυτικά</a:t>
            </a:r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κύματα: πληροφορείς για συγχώνευση αστέρων νετρονίων και άρα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r-process</a:t>
            </a:r>
          </a:p>
          <a:p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l-G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εξωτικά ισότοπα =σύνθεση σε εργαστήρια με στόχο να μάθουμε περισσότερα για αυτές τις διεργασίες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1500A3-BFFC-F742-7F30-235A45E8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87" y="0"/>
            <a:ext cx="5110188" cy="32004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42177FD-6248-49AB-4B1B-8ACE84B0B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986" y="3728812"/>
            <a:ext cx="5110187" cy="3053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364C2-72CF-5D9F-061C-3878E8344354}"/>
              </a:ext>
            </a:extLst>
          </p:cNvPr>
          <p:cNvSpPr txBox="1"/>
          <p:nvPr/>
        </p:nvSpPr>
        <p:spPr>
          <a:xfrm>
            <a:off x="7458270" y="328826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FRIB, MSU</a:t>
            </a: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8650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EED25-54E4-3B21-E495-557DF8ABEAD7}"/>
              </a:ext>
            </a:extLst>
          </p:cNvPr>
          <p:cNvSpPr txBox="1"/>
          <p:nvPr/>
        </p:nvSpPr>
        <p:spPr>
          <a:xfrm>
            <a:off x="239661" y="105013"/>
            <a:ext cx="8878530" cy="33239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ΣΥΜΠΕΡΑΣΜΑΤΑ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Το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 </a:t>
            </a:r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παράχθηκε κατά το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big bang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πυρήνες με Α&lt;60 παράγονται με πυρηνική σύντηξη στους αστέρες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Πυρήνες με Α&gt;60 σε περιβάλλοντα με μικρή πυκνότητα νετρονίων κάνουν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s-process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Οι πιο βαριοί πυρήνες συντίθενται σε περιβάλλοντα με μεγάλη πυκνότητα νετρονίων με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r-process</a:t>
            </a:r>
            <a:endParaRPr lang="el-G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4" name="Εικόνα 3" descr="Εικόνα που περιέχει τραπέζι&#10;&#10;Περιγραφή που δημιουργήθηκε αυτόματα">
            <a:extLst>
              <a:ext uri="{FF2B5EF4-FFF2-40B4-BE49-F238E27FC236}">
                <a16:creationId xmlns:a16="http://schemas.microsoft.com/office/drawing/2014/main" id="{74D01F10-517F-E376-956A-AC66F19F8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11" y="3040446"/>
            <a:ext cx="7425082" cy="37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343F65-A303-47D5-FD0C-D0E3544AED4F}"/>
              </a:ext>
            </a:extLst>
          </p:cNvPr>
          <p:cNvSpPr txBox="1"/>
          <p:nvPr/>
        </p:nvSpPr>
        <p:spPr>
          <a:xfrm>
            <a:off x="1082350" y="674400"/>
            <a:ext cx="95825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ΒΙΒΛΙΟΓΡΑΦΙΑ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Casse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Stellar alchemy, the celestial origin of atoms, Cambridge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R. Boyd, An introduction to nuclear astrophysics, The university of Chicago press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Roland Diehl, Andreas J. Korn, Bruno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Leibundgut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Maria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Lugaro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Anton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Wallner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Cosmic nucleosynthesis: A multi-messenger challenge,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Progress in Particle and Nuclear Physics,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Volume 127,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2022,</a:t>
            </a:r>
            <a:endParaRPr lang="el-GR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96000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αστέρι&#10;&#10;Περιγραφή που δημιουργήθηκε αυτόματα">
            <a:extLst>
              <a:ext uri="{FF2B5EF4-FFF2-40B4-BE49-F238E27FC236}">
                <a16:creationId xmlns:a16="http://schemas.microsoft.com/office/drawing/2014/main" id="{D29D40C4-1A19-7ECB-53B7-4E3F21917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377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B3E8-1E51-D85C-4D4B-E5F22AEE597A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Σας ευχαριστώ πολύ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360116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771F20-FDBD-DCA5-0EAB-20191B51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ΑΤΟΜΟ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2E3A56A-2207-3236-9BE8-FB377995E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65" y="1980922"/>
            <a:ext cx="5771322" cy="2896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CB79C-1416-4044-852C-7EFEF592F2D7}"/>
              </a:ext>
            </a:extLst>
          </p:cNvPr>
          <p:cNvSpPr txBox="1"/>
          <p:nvPr/>
        </p:nvSpPr>
        <p:spPr>
          <a:xfrm>
            <a:off x="6971472" y="890588"/>
            <a:ext cx="4114800" cy="48936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Ζ=ατομικός αριθμός, αριθμός πρωτονίων</a:t>
            </a:r>
          </a:p>
          <a:p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Καθοριστικός για το άτομο</a:t>
            </a:r>
          </a:p>
          <a:p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Α=μαζικός αριθμός, αριθμός πρωτονίων και νετρονίων</a:t>
            </a:r>
          </a:p>
          <a:p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Ν= αριθμός νετρονίων</a:t>
            </a:r>
          </a:p>
          <a:p>
            <a:endParaRPr lang="el-GR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Ισότοπα=έχουν ίδιο Ζ αλλά διαφορετικό Α</a:t>
            </a:r>
          </a:p>
          <a:p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Ισοβαρή= ίδιος Α, διαφορετικός Ζ</a:t>
            </a:r>
          </a:p>
          <a:p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Ισότονα= ίδιος Ν, διαφορετικό Ζ </a:t>
            </a:r>
          </a:p>
        </p:txBody>
      </p:sp>
    </p:spTree>
    <p:extLst>
      <p:ext uri="{BB962C8B-B14F-4D97-AF65-F5344CB8AC3E}">
        <p14:creationId xmlns:p14="http://schemas.microsoft.com/office/powerpoint/2010/main" val="207802476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0835D8-85E9-6E52-67CD-CB1C2DE6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99" y="1"/>
            <a:ext cx="11777176" cy="32766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Ο περιοδικός πίνακας λαμβάνει υπόψη τον διαφορετικό Ζ  όμως αγνοεί τον Α.</a:t>
            </a:r>
            <a:b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Τα ισότοπα του ίδιου στοιχείου όμως έχουν πολύ διαφορετικές ιδιότητες (πχ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NMR, 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ραδιενεργές διασπάσεις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b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Γί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 αυτό υπάρχει ο πίνακας των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νουκλιδίων</a:t>
            </a:r>
            <a:endParaRPr lang="el-G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30D5C-8481-9E18-EE19-3001443E6E56}"/>
              </a:ext>
            </a:extLst>
          </p:cNvPr>
          <p:cNvSpPr txBox="1"/>
          <p:nvPr/>
        </p:nvSpPr>
        <p:spPr>
          <a:xfrm>
            <a:off x="2717735" y="3276601"/>
            <a:ext cx="6762167" cy="36467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9D22E23-2334-8A78-413F-A60E29BE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3429000"/>
            <a:ext cx="6086475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545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8E6410-20E0-B97D-1EB6-D2FD148598AA}"/>
              </a:ext>
            </a:extLst>
          </p:cNvPr>
          <p:cNvSpPr txBox="1"/>
          <p:nvPr/>
        </p:nvSpPr>
        <p:spPr>
          <a:xfrm>
            <a:off x="190500" y="1002495"/>
            <a:ext cx="205125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Μαύρα κουτάκια= σταθεροί πυρήνες (δεν κάνουν ραδιενεργή διάσπαση)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B8CF0-72C1-F794-5746-AAD1DAFB57C6}"/>
              </a:ext>
            </a:extLst>
          </p:cNvPr>
          <p:cNvSpPr txBox="1"/>
          <p:nvPr/>
        </p:nvSpPr>
        <p:spPr>
          <a:xfrm>
            <a:off x="3989322" y="266256"/>
            <a:ext cx="40609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Κάθε κουτάκι= διαφορετικό ισότοπο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6D9E8-526C-2493-5CA9-0254376F75D8}"/>
              </a:ext>
            </a:extLst>
          </p:cNvPr>
          <p:cNvSpPr txBox="1"/>
          <p:nvPr/>
        </p:nvSpPr>
        <p:spPr>
          <a:xfrm>
            <a:off x="870857" y="6083912"/>
            <a:ext cx="24632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Οριζόντια γραμμή= ισότοπα ενός στοιχείου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1BCB4-B0E9-0050-D242-60CFDDB41336}"/>
              </a:ext>
            </a:extLst>
          </p:cNvPr>
          <p:cNvSpPr txBox="1"/>
          <p:nvPr/>
        </p:nvSpPr>
        <p:spPr>
          <a:xfrm>
            <a:off x="2936810" y="332830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B615BE-246C-480C-A5AB-9965A5FE22FC}"/>
              </a:ext>
            </a:extLst>
          </p:cNvPr>
          <p:cNvSpPr txBox="1"/>
          <p:nvPr/>
        </p:nvSpPr>
        <p:spPr>
          <a:xfrm>
            <a:off x="2936810" y="332830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9D67BB-A29E-2BFB-8F27-F25D231022AA}"/>
              </a:ext>
            </a:extLst>
          </p:cNvPr>
          <p:cNvSpPr txBox="1"/>
          <p:nvPr/>
        </p:nvSpPr>
        <p:spPr>
          <a:xfrm>
            <a:off x="2933700" y="333005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A1DD87-A8C3-C283-79F6-F9D1E3A8FE78}"/>
              </a:ext>
            </a:extLst>
          </p:cNvPr>
          <p:cNvSpPr txBox="1"/>
          <p:nvPr/>
        </p:nvSpPr>
        <p:spPr>
          <a:xfrm>
            <a:off x="190500" y="408014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BBCBA0-DAEB-446E-191C-E6D2ED45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80" y="831672"/>
            <a:ext cx="7716039" cy="51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31FD76-9ABC-D6E2-D9CE-0B24107CB036}"/>
              </a:ext>
            </a:extLst>
          </p:cNvPr>
          <p:cNvSpPr txBox="1"/>
          <p:nvPr/>
        </p:nvSpPr>
        <p:spPr>
          <a:xfrm>
            <a:off x="10288366" y="1741159"/>
            <a:ext cx="171313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Σταθερά=290</a:t>
            </a:r>
          </a:p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3300 νουκλίδια</a:t>
            </a:r>
          </a:p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Θεωρητικά περίπου 7000</a:t>
            </a:r>
          </a:p>
        </p:txBody>
      </p:sp>
    </p:spTree>
    <p:extLst>
      <p:ext uri="{BB962C8B-B14F-4D97-AF65-F5344CB8AC3E}">
        <p14:creationId xmlns:p14="http://schemas.microsoft.com/office/powerpoint/2010/main" val="12457432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6AA8C9-047D-CE6C-EC86-E59856C5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53" y="127767"/>
            <a:ext cx="11756572" cy="22733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ΡΑΔΙΕΝΕΡΓΕΣ ΔΙΑΣΠΑΣΕΙΣ</a:t>
            </a:r>
            <a:br>
              <a:rPr lang="el-G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l-G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ένα ισότοπο μεταπίπτει σε ένα σταθερότερο με την εκπομπή ηλεκτρομαγνητικής ακτινοβολίας ή σωματιδίων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E2416-EEEB-C935-ADAC-3E540C5CE980}"/>
              </a:ext>
            </a:extLst>
          </p:cNvPr>
          <p:cNvSpPr txBox="1"/>
          <p:nvPr/>
        </p:nvSpPr>
        <p:spPr>
          <a:xfrm>
            <a:off x="446314" y="2512921"/>
            <a:ext cx="112993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α,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β </a:t>
            </a:r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,γ, σχάση: ονομάστηκαν από το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Rutherford </a:t>
            </a:r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με βάση τη διεισδυτική τους ικανότητας</a:t>
            </a:r>
          </a:p>
        </p:txBody>
      </p:sp>
      <p:pic>
        <p:nvPicPr>
          <p:cNvPr id="3074" name="Picture 2" descr="Nuclear Reactions">
            <a:extLst>
              <a:ext uri="{FF2B5EF4-FFF2-40B4-BE49-F238E27FC236}">
                <a16:creationId xmlns:a16="http://schemas.microsoft.com/office/drawing/2014/main" id="{701F05F5-1D31-DDB7-569D-353AD866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47" y="3086441"/>
            <a:ext cx="8780106" cy="37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246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8FF4B-5706-E463-89A8-958FA24F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-1222652"/>
            <a:ext cx="10515600" cy="5864225"/>
          </a:xfrm>
        </p:spPr>
        <p:txBody>
          <a:bodyPr/>
          <a:lstStyle/>
          <a:p>
            <a:r>
              <a:rPr lang="el-GR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ΔΙΑΣΠΑΣΗ α</a:t>
            </a:r>
            <a:br>
              <a:rPr lang="el-G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br>
              <a:rPr lang="el-G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l-G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B9FE92F-42E2-7ACE-3532-FAE33296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09" y="1960079"/>
            <a:ext cx="4656617" cy="159812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945261B-0296-C65C-FA86-513C25F07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05" b="-17"/>
          <a:stretch/>
        </p:blipFill>
        <p:spPr>
          <a:xfrm>
            <a:off x="7056900" y="1041873"/>
            <a:ext cx="3599723" cy="415838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C2B7694-3488-4D54-A6E7-47A160BD53F4}"/>
              </a:ext>
            </a:extLst>
          </p:cNvPr>
          <p:cNvSpPr/>
          <p:nvPr/>
        </p:nvSpPr>
        <p:spPr>
          <a:xfrm rot="2700000">
            <a:off x="7487050" y="1976280"/>
            <a:ext cx="1097280" cy="3474720"/>
          </a:xfrm>
          <a:prstGeom prst="ellipse">
            <a:avLst/>
          </a:prstGeom>
          <a:gradFill>
            <a:gsLst>
              <a:gs pos="1000">
                <a:srgbClr val="489CD1">
                  <a:alpha val="5000"/>
                </a:srgbClr>
              </a:gs>
              <a:gs pos="25000">
                <a:srgbClr val="A9D7B2">
                  <a:alpha val="5000"/>
                </a:srgbClr>
              </a:gs>
              <a:gs pos="50000">
                <a:srgbClr val="B92B65">
                  <a:alpha val="5000"/>
                </a:srgbClr>
              </a:gs>
              <a:gs pos="76000">
                <a:srgbClr val="9B2486">
                  <a:alpha val="5000"/>
                </a:srgbClr>
              </a:gs>
              <a:gs pos="100000">
                <a:srgbClr val="244F85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489CD1"/>
                </a:gs>
                <a:gs pos="25000">
                  <a:srgbClr val="A9D7B2"/>
                </a:gs>
                <a:gs pos="50000">
                  <a:srgbClr val="B92B65"/>
                </a:gs>
                <a:gs pos="76000">
                  <a:srgbClr val="9B2486"/>
                </a:gs>
                <a:gs pos="100000">
                  <a:srgbClr val="244F85"/>
                </a:gs>
              </a:gsLst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5174D9-FE27-6FF9-6F84-C12BE394E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95" y="3957130"/>
            <a:ext cx="559117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7889A7-60F6-15D8-9406-C421E0996E42}"/>
              </a:ext>
            </a:extLst>
          </p:cNvPr>
          <p:cNvSpPr txBox="1"/>
          <p:nvPr/>
        </p:nvSpPr>
        <p:spPr>
          <a:xfrm>
            <a:off x="560109" y="5330087"/>
            <a:ext cx="31466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sz="1200" dirty="0"/>
              <a:t>1/2</a:t>
            </a:r>
            <a:r>
              <a:rPr lang="en-US" dirty="0"/>
              <a:t> = 4.5 10</a:t>
            </a: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dirty="0" err="1"/>
              <a:t>yr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6842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47FEC6-1B23-670B-1A8D-81FD4A09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69" y="4221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sz="6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ΔΙΑΣΠΑΣΗ β</a:t>
            </a:r>
            <a:b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β</a:t>
            </a:r>
            <a:r>
              <a:rPr lang="el-GR" sz="54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b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l-GR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F43D8-E23E-05A6-18EB-98C963AE26BA}"/>
              </a:ext>
            </a:extLst>
          </p:cNvPr>
          <p:cNvSpPr txBox="1"/>
          <p:nvPr/>
        </p:nvSpPr>
        <p:spPr>
          <a:xfrm>
            <a:off x="348769" y="2822082"/>
            <a:ext cx="1614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β</a:t>
            </a:r>
            <a:r>
              <a:rPr lang="el-GR" sz="44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+</a:t>
            </a:r>
            <a:r>
              <a:rPr lang="el-G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BBFA2B4-4206-2FF3-D040-A1A7BEBC2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206" y="1779946"/>
            <a:ext cx="3596952" cy="4157832"/>
          </a:xfrm>
          <a:prstGeom prst="rect">
            <a:avLst/>
          </a:prstGeom>
        </p:spPr>
      </p:pic>
      <p:sp>
        <p:nvSpPr>
          <p:cNvPr id="15" name="Οβάλ 14">
            <a:extLst>
              <a:ext uri="{FF2B5EF4-FFF2-40B4-BE49-F238E27FC236}">
                <a16:creationId xmlns:a16="http://schemas.microsoft.com/office/drawing/2014/main" id="{C9D6E6F9-1338-4506-B45F-F3B1949AA42A}"/>
              </a:ext>
            </a:extLst>
          </p:cNvPr>
          <p:cNvSpPr/>
          <p:nvPr/>
        </p:nvSpPr>
        <p:spPr>
          <a:xfrm rot="-2700000">
            <a:off x="8737309" y="2472441"/>
            <a:ext cx="914400" cy="2011680"/>
          </a:xfrm>
          <a:prstGeom prst="ellipse">
            <a:avLst/>
          </a:prstGeom>
          <a:gradFill>
            <a:gsLst>
              <a:gs pos="1000">
                <a:srgbClr val="489CD1">
                  <a:alpha val="5000"/>
                </a:srgbClr>
              </a:gs>
              <a:gs pos="25000">
                <a:srgbClr val="A9D7B2">
                  <a:alpha val="5000"/>
                </a:srgbClr>
              </a:gs>
              <a:gs pos="50000">
                <a:srgbClr val="B92B65">
                  <a:alpha val="5000"/>
                </a:srgbClr>
              </a:gs>
              <a:gs pos="76000">
                <a:srgbClr val="9B2486">
                  <a:alpha val="5000"/>
                </a:srgbClr>
              </a:gs>
              <a:gs pos="100000">
                <a:srgbClr val="244F85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489CD1"/>
                </a:gs>
                <a:gs pos="25000">
                  <a:srgbClr val="A9D7B2"/>
                </a:gs>
                <a:gs pos="50000">
                  <a:srgbClr val="B92B65"/>
                </a:gs>
                <a:gs pos="76000">
                  <a:srgbClr val="9B2486"/>
                </a:gs>
                <a:gs pos="100000">
                  <a:srgbClr val="244F85"/>
                </a:gs>
              </a:gsLst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3D75D2F8-1D9F-4E87-91F9-D515D6AE98E9}"/>
              </a:ext>
            </a:extLst>
          </p:cNvPr>
          <p:cNvSpPr/>
          <p:nvPr/>
        </p:nvSpPr>
        <p:spPr>
          <a:xfrm rot="-2700000">
            <a:off x="9404075" y="2943577"/>
            <a:ext cx="914400" cy="2377440"/>
          </a:xfrm>
          <a:prstGeom prst="ellipse">
            <a:avLst/>
          </a:prstGeom>
          <a:gradFill>
            <a:gsLst>
              <a:gs pos="1000">
                <a:srgbClr val="489CD1">
                  <a:alpha val="5000"/>
                </a:srgbClr>
              </a:gs>
              <a:gs pos="25000">
                <a:srgbClr val="A9D7B2">
                  <a:alpha val="5000"/>
                </a:srgbClr>
              </a:gs>
              <a:gs pos="50000">
                <a:srgbClr val="B92B65">
                  <a:alpha val="5000"/>
                </a:srgbClr>
              </a:gs>
              <a:gs pos="76000">
                <a:srgbClr val="9B2486">
                  <a:alpha val="5000"/>
                </a:srgbClr>
              </a:gs>
              <a:gs pos="100000">
                <a:srgbClr val="244F85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489CD1"/>
                </a:gs>
                <a:gs pos="25000">
                  <a:srgbClr val="A9D7B2"/>
                </a:gs>
                <a:gs pos="50000">
                  <a:srgbClr val="B92B65"/>
                </a:gs>
                <a:gs pos="76000">
                  <a:srgbClr val="9B2486"/>
                </a:gs>
                <a:gs pos="100000">
                  <a:srgbClr val="244F85"/>
                </a:gs>
              </a:gsLst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pic>
        <p:nvPicPr>
          <p:cNvPr id="1032" name="Picture 8" descr="β+">
            <a:extLst>
              <a:ext uri="{FF2B5EF4-FFF2-40B4-BE49-F238E27FC236}">
                <a16:creationId xmlns:a16="http://schemas.microsoft.com/office/drawing/2014/main" id="{0F723F88-CE97-97E0-F1D4-26F3AE19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5" y="1600491"/>
            <a:ext cx="4191504" cy="614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E7EAD2-C7D0-52B3-4FA5-9FEC9777B632}"/>
              </a:ext>
            </a:extLst>
          </p:cNvPr>
          <p:cNvSpPr txBox="1"/>
          <p:nvPr/>
        </p:nvSpPr>
        <p:spPr>
          <a:xfrm>
            <a:off x="482665" y="2397687"/>
            <a:ext cx="41915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14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8    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BR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14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7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7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+ e</a:t>
            </a:r>
            <a:r>
              <a:rPr lang="pt-BR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+ v</a:t>
            </a:r>
            <a:r>
              <a:rPr lang="pt-BR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~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   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</a:t>
            </a:r>
            <a:r>
              <a:rPr lang="pt-BR" sz="9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1/</a:t>
            </a:r>
            <a:r>
              <a:rPr lang="pt-BR" sz="9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=5730 y</a:t>
            </a:r>
            <a:endParaRPr lang="el-GR" dirty="0"/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2A8CF7A5-D274-144D-CAEA-46B44E5FBD5D}"/>
              </a:ext>
            </a:extLst>
          </p:cNvPr>
          <p:cNvCxnSpPr/>
          <p:nvPr/>
        </p:nvCxnSpPr>
        <p:spPr>
          <a:xfrm>
            <a:off x="1131663" y="2532337"/>
            <a:ext cx="2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β+">
            <a:extLst>
              <a:ext uri="{FF2B5EF4-FFF2-40B4-BE49-F238E27FC236}">
                <a16:creationId xmlns:a16="http://schemas.microsoft.com/office/drawing/2014/main" id="{1105FF2D-3FAD-EF2A-9DA2-28811505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6" y="3629723"/>
            <a:ext cx="4114841" cy="569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569702-018F-7074-0601-7F1804925BFB}"/>
              </a:ext>
            </a:extLst>
          </p:cNvPr>
          <p:cNvSpPr txBox="1"/>
          <p:nvPr/>
        </p:nvSpPr>
        <p:spPr>
          <a:xfrm>
            <a:off x="482665" y="4348496"/>
            <a:ext cx="41915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18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9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9   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BR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18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8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+ e</a:t>
            </a:r>
            <a:r>
              <a:rPr lang="pt-BR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+ v</a:t>
            </a:r>
            <a:r>
              <a:rPr lang="pt-BR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   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</a:t>
            </a:r>
            <a:r>
              <a:rPr lang="pt-BR" sz="9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1/</a:t>
            </a:r>
            <a:r>
              <a:rPr lang="pt-BR" sz="9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=110 min</a:t>
            </a:r>
            <a:endParaRPr lang="el-GR" dirty="0"/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914904E6-9808-6DC8-A7A9-A01A928D5C62}"/>
              </a:ext>
            </a:extLst>
          </p:cNvPr>
          <p:cNvCxnSpPr/>
          <p:nvPr/>
        </p:nvCxnSpPr>
        <p:spPr>
          <a:xfrm>
            <a:off x="1091381" y="4512807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E11F37-0FF2-0B3C-7E1D-D37372ED625B}"/>
              </a:ext>
            </a:extLst>
          </p:cNvPr>
          <p:cNvSpPr txBox="1"/>
          <p:nvPr/>
        </p:nvSpPr>
        <p:spPr>
          <a:xfrm>
            <a:off x="348769" y="4706714"/>
            <a:ext cx="99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EC</a:t>
            </a:r>
            <a:endParaRPr lang="el-G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75AD89-6F90-D426-2523-468986B3D1D4}"/>
              </a:ext>
            </a:extLst>
          </p:cNvPr>
          <p:cNvSpPr txBox="1"/>
          <p:nvPr/>
        </p:nvSpPr>
        <p:spPr>
          <a:xfrm>
            <a:off x="482665" y="5324135"/>
            <a:ext cx="243751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</a:t>
            </a:r>
            <a:r>
              <a:rPr lang="pt-BR" sz="20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+ e</a:t>
            </a:r>
            <a:r>
              <a:rPr lang="pt-BR" sz="20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    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 + v</a:t>
            </a:r>
            <a:r>
              <a:rPr lang="pt-BR" sz="20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</a:t>
            </a:r>
            <a:endParaRPr lang="el-GR" dirty="0"/>
          </a:p>
        </p:txBody>
      </p: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0717D7EA-BDD0-A3D3-8FD2-3DD05E920B43}"/>
              </a:ext>
            </a:extLst>
          </p:cNvPr>
          <p:cNvCxnSpPr/>
          <p:nvPr/>
        </p:nvCxnSpPr>
        <p:spPr>
          <a:xfrm>
            <a:off x="1481869" y="5545394"/>
            <a:ext cx="35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5A92A0-3C51-D255-8FFB-6540631DB9BF}"/>
              </a:ext>
            </a:extLst>
          </p:cNvPr>
          <p:cNvSpPr txBox="1"/>
          <p:nvPr/>
        </p:nvSpPr>
        <p:spPr>
          <a:xfrm>
            <a:off x="482665" y="5990130"/>
            <a:ext cx="36665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7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 +e</a:t>
            </a:r>
            <a:r>
              <a:rPr lang="it-IT" sz="16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      7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 + v</a:t>
            </a:r>
            <a:r>
              <a:rPr lang="it-IT" sz="16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            </a:t>
            </a: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</a:t>
            </a:r>
            <a:r>
              <a:rPr lang="it-IT" sz="900" b="1" i="0" u="none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1/</a:t>
            </a:r>
            <a:r>
              <a:rPr lang="it-IT" sz="900" b="1" i="0" u="none" strike="noStrike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=53 d</a:t>
            </a:r>
            <a:endParaRPr lang="el-GR" dirty="0"/>
          </a:p>
        </p:txBody>
      </p: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BF26268A-80C4-6EFE-02C0-0B6319276080}"/>
              </a:ext>
            </a:extLst>
          </p:cNvPr>
          <p:cNvCxnSpPr/>
          <p:nvPr/>
        </p:nvCxnSpPr>
        <p:spPr>
          <a:xfrm>
            <a:off x="1481869" y="6204155"/>
            <a:ext cx="229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19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999342-76FF-258E-1BD9-49552C3D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ΔΙΑΣΠΑΣΗ γ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787882-A7A3-9C71-6F72-A49EE2B68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1825625"/>
            <a:ext cx="2922037" cy="898914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X*        X + </a:t>
            </a:r>
            <a:r>
              <a:rPr lang="el-GR" sz="4000" dirty="0">
                <a:solidFill>
                  <a:schemeClr val="tx1"/>
                </a:solidFill>
              </a:rPr>
              <a:t>γ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527EBE66-E304-0B3F-3579-8B272571932D}"/>
                  </a:ext>
                </a:extLst>
              </p14:cNvPr>
              <p14:cNvContentPartPr/>
              <p14:nvPr/>
            </p14:nvContentPartPr>
            <p14:xfrm>
              <a:off x="2239288" y="1241177"/>
              <a:ext cx="36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527EBE66-E304-0B3F-3579-8B27257193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288" y="1205177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DD484464-1AE1-DE25-5A10-BB4AC01B8E28}"/>
              </a:ext>
            </a:extLst>
          </p:cNvPr>
          <p:cNvCxnSpPr/>
          <p:nvPr/>
        </p:nvCxnSpPr>
        <p:spPr>
          <a:xfrm>
            <a:off x="1558213" y="2183363"/>
            <a:ext cx="4758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38CEECB-71EF-EC91-79E1-C59461F34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435" y="1350084"/>
            <a:ext cx="3596952" cy="4157832"/>
          </a:xfrm>
          <a:prstGeom prst="rect">
            <a:avLst/>
          </a:prstGeom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921A7F58-33AC-4038-811A-1CD2B6BBE9BA}"/>
              </a:ext>
            </a:extLst>
          </p:cNvPr>
          <p:cNvSpPr/>
          <p:nvPr/>
        </p:nvSpPr>
        <p:spPr>
          <a:xfrm>
            <a:off x="8446680" y="2985480"/>
            <a:ext cx="548640" cy="548640"/>
          </a:xfrm>
          <a:prstGeom prst="ellipse">
            <a:avLst/>
          </a:prstGeom>
          <a:gradFill>
            <a:gsLst>
              <a:gs pos="1000">
                <a:srgbClr val="489CD1">
                  <a:alpha val="5000"/>
                </a:srgbClr>
              </a:gs>
              <a:gs pos="25000">
                <a:srgbClr val="A9D7B2">
                  <a:alpha val="5000"/>
                </a:srgbClr>
              </a:gs>
              <a:gs pos="50000">
                <a:srgbClr val="B92B65">
                  <a:alpha val="5000"/>
                </a:srgbClr>
              </a:gs>
              <a:gs pos="76000">
                <a:srgbClr val="9B2486">
                  <a:alpha val="5000"/>
                </a:srgbClr>
              </a:gs>
              <a:gs pos="100000">
                <a:srgbClr val="244F85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489CD1"/>
                </a:gs>
                <a:gs pos="25000">
                  <a:srgbClr val="A9D7B2"/>
                </a:gs>
                <a:gs pos="50000">
                  <a:srgbClr val="B92B65"/>
                </a:gs>
                <a:gs pos="76000">
                  <a:srgbClr val="9B2486"/>
                </a:gs>
                <a:gs pos="100000">
                  <a:srgbClr val="244F85"/>
                </a:gs>
              </a:gsLst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pic>
        <p:nvPicPr>
          <p:cNvPr id="2050" name="Picture 2" descr="CH103 - CHAPTER 3: Radioactivity and Nuclear Chemistry - Chemistry">
            <a:extLst>
              <a:ext uri="{FF2B5EF4-FFF2-40B4-BE49-F238E27FC236}">
                <a16:creationId xmlns:a16="http://schemas.microsoft.com/office/drawing/2014/main" id="{AD56E9EB-2C12-1E75-8EA9-6C5CEA8A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5" y="3082277"/>
            <a:ext cx="5017983" cy="1569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CC3F1E-B1E6-2A64-DB6B-BAEE5458243E}"/>
              </a:ext>
            </a:extLst>
          </p:cNvPr>
          <p:cNvSpPr txBox="1"/>
          <p:nvPr/>
        </p:nvSpPr>
        <p:spPr>
          <a:xfrm>
            <a:off x="580103" y="4159045"/>
            <a:ext cx="1659185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sz="1100" dirty="0"/>
              <a:t>1/2</a:t>
            </a:r>
            <a:r>
              <a:rPr lang="en-US" dirty="0"/>
              <a:t>=6h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94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82A69E-ECF3-716F-D54B-DE10C8A3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191" y="499142"/>
            <a:ext cx="9305617" cy="35511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ΠΥΡΗΝΙΚΗ ΣΥΝΤΗΞΗ</a:t>
            </a:r>
            <a:b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ένωση ελαφρών πυρήνων για το σχηματισμό βαρύτερων</a:t>
            </a:r>
            <a:b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λαμβάνει χώρα στα αστέρια</a:t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Το βαρύτερο χημικό στοιχείο που μπορεί να συντεθεί με σύντηξη είναι ο σίδηρος (και σε ίχνη το νικέλιο)</a:t>
            </a:r>
            <a:b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Γιατί;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918777-94C8-B762-4520-F87D3D3A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369" y="4183628"/>
            <a:ext cx="2674372" cy="2674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0FCDE-F778-4406-289C-41F79018291A}"/>
              </a:ext>
            </a:extLst>
          </p:cNvPr>
          <p:cNvSpPr txBox="1"/>
          <p:nvPr/>
        </p:nvSpPr>
        <p:spPr>
          <a:xfrm>
            <a:off x="1533833" y="4434348"/>
            <a:ext cx="47391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Ενέργεια συνδέσεως: η Ε που χρειάζεται για να διασπαστεί ο πυρήνας στα συστατικά του</a:t>
            </a:r>
          </a:p>
        </p:txBody>
      </p:sp>
    </p:spTree>
    <p:extLst>
      <p:ext uri="{BB962C8B-B14F-4D97-AF65-F5344CB8AC3E}">
        <p14:creationId xmlns:p14="http://schemas.microsoft.com/office/powerpoint/2010/main" val="235152225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646</Words>
  <Application>Microsoft Office PowerPoint</Application>
  <PresentationFormat>Ευρεία οθόνη</PresentationFormat>
  <Paragraphs>80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Θέμα του Office</vt:lpstr>
      <vt:lpstr> Η ΠΡΟΕΛΕΥΣΗ ΤΩΝ ΧΗΜΙΚΩΝ ΣΤΟΙΧΕΙΩΝ</vt:lpstr>
      <vt:lpstr>ΑΤΟΜΟ</vt:lpstr>
      <vt:lpstr>Ο περιοδικός πίνακας λαμβάνει υπόψη τον διαφορετικό Ζ  όμως αγνοεί τον Α. Τα ισότοπα του ίδιου στοιχείου όμως έχουν πολύ διαφορετικές ιδιότητες (πχ NMR, ραδιενεργές διασπάσεις). Γί’ αυτό υπάρχει ο πίνακας των νουκλιδίων</vt:lpstr>
      <vt:lpstr>Παρουσίαση του PowerPoint</vt:lpstr>
      <vt:lpstr>ΡΑΔΙΕΝΕΡΓΕΣ ΔΙΑΣΠΑΣΕΙΣ ένα ισότοπο μεταπίπτει σε ένα σταθερότερο με την εκπομπή ηλεκτρομαγνητικής ακτινοβολίας ή σωματιδίων</vt:lpstr>
      <vt:lpstr>ΔΙΑΣΠΑΣΗ α  </vt:lpstr>
      <vt:lpstr>ΔΙΑΣΠΑΣΗ β β- </vt:lpstr>
      <vt:lpstr>ΔΙΑΣΠΑΣΗ γ</vt:lpstr>
      <vt:lpstr>ΠΥΡΗΝΙΚΗ ΣΥΝΤΗΞΗ ένωση ελαφρών πυρήνων για το σχηματισμό βαρύτερων λαμβάνει χώρα στα αστέρια Το βαρύτερο χημικό στοιχείο που μπορεί να συντεθεί με σύντηξη είναι ο σίδηρος (και σε ίχνη το νικέλιο) Γιατί;</vt:lpstr>
      <vt:lpstr>Ο Fe είναι το τελευταίο στοιχείο στο οποίο ευνοείται ενεργειακά η σύντηξη.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Η ΠΡΟΕΛΕΥΣΗ ΤΩΝ ΧΗΜΙΚΩΝ ΣΤΟΙΧΕΙΩΝ</dc:title>
  <dc:creator>eleftheriatravlou17@gmail.com</dc:creator>
  <cp:lastModifiedBy>eleftheriatravlou17@gmail.com</cp:lastModifiedBy>
  <cp:revision>2</cp:revision>
  <dcterms:created xsi:type="dcterms:W3CDTF">2023-04-14T10:46:30Z</dcterms:created>
  <dcterms:modified xsi:type="dcterms:W3CDTF">2023-05-11T07:48:39Z</dcterms:modified>
</cp:coreProperties>
</file>