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sldIdLst>
    <p:sldId id="257" r:id="rId2"/>
    <p:sldId id="258" r:id="rId3"/>
    <p:sldId id="259" r:id="rId4"/>
    <p:sldId id="260" r:id="rId5"/>
    <p:sldId id="262" r:id="rId6"/>
    <p:sldId id="261" r:id="rId7"/>
    <p:sldId id="265" r:id="rId8"/>
    <p:sldId id="263" r:id="rId9"/>
    <p:sldId id="264" r:id="rId10"/>
    <p:sldId id="266"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41989-E26B-461B-AD19-EDE8B471C04C}" v="144" dt="2023-05-07T15:19:19.946"/>
    <p1510:client id="{23606F85-C27F-4CAB-B04A-573D5DA12627}" v="275" dt="2023-05-06T17:14:11.526"/>
    <p1510:client id="{33F86E16-0599-48DC-99C0-BC8D6EBAFEED}" v="302" dt="2023-05-07T15:41:39.888"/>
    <p1510:client id="{63E73F05-A343-4ADA-A415-D69B75250ED0}" v="1" dt="2023-05-07T20:29:37.787"/>
    <p1510:client id="{6941E5E0-CC23-4C8D-B614-DE708922FE1D}" v="70" dt="2023-05-07T10:47:18.222"/>
    <p1510:client id="{745FF845-5ED0-418D-AE10-185870F06B16}" v="143" dt="2023-05-06T21:45:44.068"/>
    <p1510:client id="{7C0E3A99-0F00-484C-A020-0A6AAF778E5B}" v="11" dt="2023-05-06T11:36:45.084"/>
    <p1510:client id="{B57FF4C0-6A64-4B32-B00F-32147CB618E1}" v="82" dt="2023-05-07T11:30:12.07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E3FDE45-AF77-4B5C-9715-49D594BDF05E}" styleName="Φωτεινό στυλ 1 - Έμφαση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0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2D588-D688-46BE-9F80-700D4006FC8D}" type="doc">
      <dgm:prSet loTypeId="urn:microsoft.com/office/officeart/2016/7/layout/BasicTimeline" loCatId="timeline" qsTypeId="urn:microsoft.com/office/officeart/2005/8/quickstyle/simple4" qsCatId="simple" csTypeId="urn:microsoft.com/office/officeart/2005/8/colors/accent1_2" csCatId="accent1" phldr="1"/>
      <dgm:spPr/>
      <dgm:t>
        <a:bodyPr/>
        <a:lstStyle/>
        <a:p>
          <a:endParaRPr lang="el-GR"/>
        </a:p>
      </dgm:t>
    </dgm:pt>
    <dgm:pt modelId="{23425BE3-388C-4258-ADA8-C33E4EFFA5ED}">
      <dgm:prSet phldrT="[Κείμενο]" phldr="0"/>
      <dgm:spPr/>
      <dgm:t>
        <a:bodyPr/>
        <a:lstStyle/>
        <a:p>
          <a:pPr>
            <a:defRPr b="1"/>
          </a:pPr>
          <a:r>
            <a:rPr lang="el-GR">
              <a:solidFill>
                <a:schemeClr val="bg1"/>
              </a:solidFill>
            </a:rPr>
            <a:t>4000 π.Χ.</a:t>
          </a:r>
        </a:p>
      </dgm:t>
    </dgm:pt>
    <dgm:pt modelId="{657480A5-45FE-4F4D-BBE5-03C7735E5F45}" type="parTrans" cxnId="{08A2271B-3192-4078-9CEF-ADA630D71288}">
      <dgm:prSet/>
      <dgm:spPr/>
      <dgm:t>
        <a:bodyPr/>
        <a:lstStyle/>
        <a:p>
          <a:endParaRPr lang="el-GR"/>
        </a:p>
      </dgm:t>
    </dgm:pt>
    <dgm:pt modelId="{CF41DC8C-C036-4BCA-BCDF-55C92255F3FA}" type="sibTrans" cxnId="{08A2271B-3192-4078-9CEF-ADA630D71288}">
      <dgm:prSet/>
      <dgm:spPr/>
      <dgm:t>
        <a:bodyPr/>
        <a:lstStyle/>
        <a:p>
          <a:endParaRPr lang="el-GR"/>
        </a:p>
      </dgm:t>
    </dgm:pt>
    <dgm:pt modelId="{E92FF402-7EBB-4305-9E22-B5049ACA3024}">
      <dgm:prSet phldrT="[Κείμενο]" phldr="0"/>
      <dgm:spPr/>
      <dgm:t>
        <a:bodyPr/>
        <a:lstStyle/>
        <a:p>
          <a:r>
            <a:rPr lang="el-GR">
              <a:latin typeface="Corbel" panose="020B0503020204020204"/>
            </a:rPr>
            <a:t>Πρώτη εμφάνιση</a:t>
          </a:r>
          <a:endParaRPr lang="el-GR"/>
        </a:p>
      </dgm:t>
    </dgm:pt>
    <dgm:pt modelId="{CC20C014-3DCA-4E90-8879-6B00A84673D7}" type="parTrans" cxnId="{2998526D-46C3-4A33-9B2F-64D239D506AC}">
      <dgm:prSet/>
      <dgm:spPr/>
      <dgm:t>
        <a:bodyPr/>
        <a:lstStyle/>
        <a:p>
          <a:endParaRPr lang="el-GR"/>
        </a:p>
      </dgm:t>
    </dgm:pt>
    <dgm:pt modelId="{642597FE-127E-4F7B-ACBA-AF0471F7F353}" type="sibTrans" cxnId="{2998526D-46C3-4A33-9B2F-64D239D506AC}">
      <dgm:prSet/>
      <dgm:spPr/>
      <dgm:t>
        <a:bodyPr/>
        <a:lstStyle/>
        <a:p>
          <a:endParaRPr lang="el-GR"/>
        </a:p>
      </dgm:t>
    </dgm:pt>
    <dgm:pt modelId="{1387878D-BCCA-4D22-A6F3-3E68565CEA7C}">
      <dgm:prSet phldrT="[Κείμενο]" phldr="0"/>
      <dgm:spPr/>
      <dgm:t>
        <a:bodyPr/>
        <a:lstStyle/>
        <a:p>
          <a:pPr>
            <a:defRPr b="1"/>
          </a:pPr>
          <a:r>
            <a:rPr lang="el-GR" b="1">
              <a:solidFill>
                <a:schemeClr val="bg1"/>
              </a:solidFill>
              <a:latin typeface="Corbel" panose="020B0503020204020204"/>
            </a:rPr>
            <a:t>2700 π.Χ.</a:t>
          </a:r>
          <a:endParaRPr lang="el-GR" b="1">
            <a:solidFill>
              <a:schemeClr val="bg1"/>
            </a:solidFill>
          </a:endParaRPr>
        </a:p>
      </dgm:t>
    </dgm:pt>
    <dgm:pt modelId="{5754AA23-7463-4167-A360-383E408EBC61}" type="parTrans" cxnId="{C10C1F9F-C535-4A10-9F30-EBF89303A136}">
      <dgm:prSet/>
      <dgm:spPr/>
      <dgm:t>
        <a:bodyPr/>
        <a:lstStyle/>
        <a:p>
          <a:endParaRPr lang="el-GR"/>
        </a:p>
      </dgm:t>
    </dgm:pt>
    <dgm:pt modelId="{32FA45DB-3C16-4373-8B9C-BAC5EC3D0BCF}" type="sibTrans" cxnId="{C10C1F9F-C535-4A10-9F30-EBF89303A136}">
      <dgm:prSet/>
      <dgm:spPr/>
      <dgm:t>
        <a:bodyPr/>
        <a:lstStyle/>
        <a:p>
          <a:endParaRPr lang="el-GR"/>
        </a:p>
      </dgm:t>
    </dgm:pt>
    <dgm:pt modelId="{BE75BE60-6BC3-4D46-AC88-38742BE61526}">
      <dgm:prSet phldrT="[Κείμενο]" phldr="0"/>
      <dgm:spPr/>
      <dgm:t>
        <a:bodyPr/>
        <a:lstStyle/>
        <a:p>
          <a:r>
            <a:rPr lang="el-GR" b="0">
              <a:latin typeface="Corbel" panose="020B0503020204020204"/>
            </a:rPr>
            <a:t>Ανακάλυψη φαρμακευτικής χρήσης</a:t>
          </a:r>
          <a:endParaRPr lang="el-GR" b="0"/>
        </a:p>
      </dgm:t>
    </dgm:pt>
    <dgm:pt modelId="{821E3EA9-5142-4E4E-9035-2E820F7D299E}" type="parTrans" cxnId="{3665FF99-AFD8-4A5F-A645-E2DD49FF99F7}">
      <dgm:prSet/>
      <dgm:spPr/>
      <dgm:t>
        <a:bodyPr/>
        <a:lstStyle/>
        <a:p>
          <a:endParaRPr lang="el-GR"/>
        </a:p>
      </dgm:t>
    </dgm:pt>
    <dgm:pt modelId="{9B2CC192-DBEB-4653-89BF-8C38B05C5609}" type="sibTrans" cxnId="{3665FF99-AFD8-4A5F-A645-E2DD49FF99F7}">
      <dgm:prSet/>
      <dgm:spPr/>
      <dgm:t>
        <a:bodyPr/>
        <a:lstStyle/>
        <a:p>
          <a:endParaRPr lang="el-GR"/>
        </a:p>
      </dgm:t>
    </dgm:pt>
    <dgm:pt modelId="{17372B61-7B02-4487-9B52-5CA482CDDF50}">
      <dgm:prSet phldrT="[Κείμενο]" phldr="0"/>
      <dgm:spPr/>
      <dgm:t>
        <a:bodyPr/>
        <a:lstStyle/>
        <a:p>
          <a:pPr>
            <a:defRPr b="1"/>
          </a:pPr>
          <a:r>
            <a:rPr lang="el-GR" b="1">
              <a:solidFill>
                <a:schemeClr val="bg1"/>
              </a:solidFill>
              <a:latin typeface="Corbel" panose="020B0503020204020204"/>
            </a:rPr>
            <a:t>1839 μ.Χ.</a:t>
          </a:r>
          <a:endParaRPr lang="el-GR" b="1">
            <a:solidFill>
              <a:schemeClr val="bg1"/>
            </a:solidFill>
          </a:endParaRPr>
        </a:p>
      </dgm:t>
    </dgm:pt>
    <dgm:pt modelId="{484F0458-2353-494F-89FF-A9CDD354728D}" type="parTrans" cxnId="{7DFF3E47-7211-483F-8A7F-43BD04E62F72}">
      <dgm:prSet/>
      <dgm:spPr/>
      <dgm:t>
        <a:bodyPr/>
        <a:lstStyle/>
        <a:p>
          <a:endParaRPr lang="el-GR"/>
        </a:p>
      </dgm:t>
    </dgm:pt>
    <dgm:pt modelId="{0BBA5038-9DFE-48A7-894E-187414A3DCA3}" type="sibTrans" cxnId="{7DFF3E47-7211-483F-8A7F-43BD04E62F72}">
      <dgm:prSet/>
      <dgm:spPr/>
      <dgm:t>
        <a:bodyPr/>
        <a:lstStyle/>
        <a:p>
          <a:endParaRPr lang="el-GR"/>
        </a:p>
      </dgm:t>
    </dgm:pt>
    <dgm:pt modelId="{AFAB3AB7-59E3-4C32-B957-3DABAF027081}">
      <dgm:prSet phldrT="[Κείμενο]" phldr="0"/>
      <dgm:spPr/>
      <dgm:t>
        <a:bodyPr/>
        <a:lstStyle/>
        <a:p>
          <a:r>
            <a:rPr lang="el-GR" b="0">
              <a:latin typeface="Corbel" panose="020B0503020204020204"/>
            </a:rPr>
            <a:t> Αντιεμετική δράση (</a:t>
          </a:r>
          <a:r>
            <a:rPr lang="en-GB" b="0">
              <a:latin typeface="Calibri"/>
              <a:cs typeface="Calibri"/>
            </a:rPr>
            <a:t>William O’ Shaughnessy</a:t>
          </a:r>
          <a:r>
            <a:rPr lang="el-GR" b="0">
              <a:latin typeface="Corbel" panose="020B0503020204020204"/>
            </a:rPr>
            <a:t>)</a:t>
          </a:r>
          <a:endParaRPr lang="el-GR" b="0"/>
        </a:p>
      </dgm:t>
    </dgm:pt>
    <dgm:pt modelId="{B53ADCCA-D4A9-42F9-AE7E-C0DAE3219411}" type="parTrans" cxnId="{5EDE0BA5-575C-4854-9239-082A23327D05}">
      <dgm:prSet/>
      <dgm:spPr/>
      <dgm:t>
        <a:bodyPr/>
        <a:lstStyle/>
        <a:p>
          <a:endParaRPr lang="el-GR"/>
        </a:p>
      </dgm:t>
    </dgm:pt>
    <dgm:pt modelId="{EC0CF23C-73DD-4FFC-AAFB-96CF75F09415}" type="sibTrans" cxnId="{5EDE0BA5-575C-4854-9239-082A23327D05}">
      <dgm:prSet/>
      <dgm:spPr/>
      <dgm:t>
        <a:bodyPr/>
        <a:lstStyle/>
        <a:p>
          <a:endParaRPr lang="el-GR"/>
        </a:p>
      </dgm:t>
    </dgm:pt>
    <dgm:pt modelId="{DE3BB573-5FB2-4064-86D1-F994BFFDEAA2}">
      <dgm:prSet phldr="0"/>
      <dgm:spPr/>
      <dgm:t>
        <a:bodyPr/>
        <a:lstStyle/>
        <a:p>
          <a:pPr>
            <a:defRPr b="1"/>
          </a:pPr>
          <a:r>
            <a:rPr lang="el-GR" b="1">
              <a:solidFill>
                <a:schemeClr val="bg1"/>
              </a:solidFill>
              <a:latin typeface="Corbel" panose="020B0503020204020204"/>
            </a:rPr>
            <a:t>1950-1960 μ.Χ.</a:t>
          </a:r>
        </a:p>
      </dgm:t>
    </dgm:pt>
    <dgm:pt modelId="{76B89DF8-EF08-46B5-901E-04CE8FF49C90}" type="parTrans" cxnId="{DB284CBC-7B24-4932-A9E9-C4ADB3F9BABE}">
      <dgm:prSet/>
      <dgm:spPr/>
      <dgm:t>
        <a:bodyPr/>
        <a:lstStyle/>
        <a:p>
          <a:endParaRPr lang="el-GR"/>
        </a:p>
      </dgm:t>
    </dgm:pt>
    <dgm:pt modelId="{A732090E-42A5-46BE-B707-0FB8611FF6E5}" type="sibTrans" cxnId="{DB284CBC-7B24-4932-A9E9-C4ADB3F9BABE}">
      <dgm:prSet/>
      <dgm:spPr/>
      <dgm:t>
        <a:bodyPr/>
        <a:lstStyle/>
        <a:p>
          <a:endParaRPr lang="el-GR"/>
        </a:p>
      </dgm:t>
    </dgm:pt>
    <dgm:pt modelId="{05F34672-A0C9-4B51-AD09-A16B9056FBB1}">
      <dgm:prSet phldr="0"/>
      <dgm:spPr/>
      <dgm:t>
        <a:bodyPr/>
        <a:lstStyle/>
        <a:p>
          <a:r>
            <a:rPr lang="el-GR" b="0">
              <a:latin typeface="Corbel" panose="020B0503020204020204"/>
            </a:rPr>
            <a:t>Ανακάλυψη φυσικών </a:t>
          </a:r>
          <a:r>
            <a:rPr lang="el-GR" b="0" noProof="1">
              <a:latin typeface="Corbel" panose="020B0503020204020204"/>
            </a:rPr>
            <a:t>κανναβινοειδών </a:t>
          </a:r>
          <a:r>
            <a:rPr lang="el-GR" b="0" noProof="1">
              <a:latin typeface="Calibri"/>
              <a:cs typeface="Calibri"/>
            </a:rPr>
            <a:t>(Δ</a:t>
          </a:r>
          <a:r>
            <a:rPr lang="el-GR" b="0" baseline="30000" noProof="1">
              <a:latin typeface="Calibri"/>
              <a:cs typeface="Calibri"/>
            </a:rPr>
            <a:t>9</a:t>
          </a:r>
          <a:r>
            <a:rPr lang="el-GR" b="0" noProof="1">
              <a:latin typeface="Calibri"/>
              <a:cs typeface="Calibri"/>
            </a:rPr>
            <a:t>-ΤΗC) </a:t>
          </a:r>
        </a:p>
      </dgm:t>
    </dgm:pt>
    <dgm:pt modelId="{BA80B73F-8412-4FA5-8D33-4871C8AD7EA4}" type="parTrans" cxnId="{CB15B548-C3BD-4962-B493-5D77B855A7BC}">
      <dgm:prSet/>
      <dgm:spPr/>
      <dgm:t>
        <a:bodyPr/>
        <a:lstStyle/>
        <a:p>
          <a:endParaRPr lang="el-GR"/>
        </a:p>
      </dgm:t>
    </dgm:pt>
    <dgm:pt modelId="{4D592A85-6145-4ED9-B663-214F69E829F9}" type="sibTrans" cxnId="{CB15B548-C3BD-4962-B493-5D77B855A7BC}">
      <dgm:prSet/>
      <dgm:spPr/>
      <dgm:t>
        <a:bodyPr/>
        <a:lstStyle/>
        <a:p>
          <a:endParaRPr lang="el-GR"/>
        </a:p>
      </dgm:t>
    </dgm:pt>
    <dgm:pt modelId="{FB9C34A6-27DF-4E27-8E64-FCF1B445FCF5}">
      <dgm:prSet phldr="0"/>
      <dgm:spPr/>
      <dgm:t>
        <a:bodyPr/>
        <a:lstStyle/>
        <a:p>
          <a:pPr>
            <a:defRPr b="1"/>
          </a:pPr>
          <a:r>
            <a:rPr lang="el-GR" b="1" dirty="0">
              <a:solidFill>
                <a:schemeClr val="bg1"/>
              </a:solidFill>
              <a:latin typeface="Corbel" panose="020B0503020204020204"/>
            </a:rPr>
            <a:t>1966 μ.Χ.</a:t>
          </a:r>
        </a:p>
      </dgm:t>
    </dgm:pt>
    <dgm:pt modelId="{A880E6EC-48C4-4620-808A-493AF0A216F6}" type="parTrans" cxnId="{7F743316-81F2-46D8-8682-0E2B743078DA}">
      <dgm:prSet/>
      <dgm:spPr/>
      <dgm:t>
        <a:bodyPr/>
        <a:lstStyle/>
        <a:p>
          <a:endParaRPr lang="el-GR"/>
        </a:p>
      </dgm:t>
    </dgm:pt>
    <dgm:pt modelId="{C1AE18B0-9D4B-461C-B124-523F07BDC687}" type="sibTrans" cxnId="{7F743316-81F2-46D8-8682-0E2B743078DA}">
      <dgm:prSet/>
      <dgm:spPr/>
      <dgm:t>
        <a:bodyPr/>
        <a:lstStyle/>
        <a:p>
          <a:endParaRPr lang="el-GR"/>
        </a:p>
      </dgm:t>
    </dgm:pt>
    <dgm:pt modelId="{117B4BE6-0B18-48BF-B7AF-18D53B0C7E34}">
      <dgm:prSet phldr="0"/>
      <dgm:spPr/>
      <dgm:t>
        <a:bodyPr/>
        <a:lstStyle/>
        <a:p>
          <a:r>
            <a:rPr lang="el-GR" b="0" dirty="0">
              <a:latin typeface="Corbel" panose="020B0503020204020204"/>
            </a:rPr>
            <a:t>Νομιμοποίηση της φαρμακευτικής κάνναβης</a:t>
          </a:r>
        </a:p>
      </dgm:t>
    </dgm:pt>
    <dgm:pt modelId="{95B8C1E6-AEC0-4451-B122-379FF5CAE6BE}" type="parTrans" cxnId="{4360FB56-2B6C-40AE-A000-9BF478CB474E}">
      <dgm:prSet/>
      <dgm:spPr/>
      <dgm:t>
        <a:bodyPr/>
        <a:lstStyle/>
        <a:p>
          <a:endParaRPr lang="el-GR"/>
        </a:p>
      </dgm:t>
    </dgm:pt>
    <dgm:pt modelId="{CE60B0EB-C327-4173-880E-AB48C13625BF}" type="sibTrans" cxnId="{4360FB56-2B6C-40AE-A000-9BF478CB474E}">
      <dgm:prSet/>
      <dgm:spPr/>
      <dgm:t>
        <a:bodyPr/>
        <a:lstStyle/>
        <a:p>
          <a:endParaRPr lang="el-GR"/>
        </a:p>
      </dgm:t>
    </dgm:pt>
    <dgm:pt modelId="{6E8FBF1B-FE49-47AD-9926-C7496B0D6231}">
      <dgm:prSet phldr="0"/>
      <dgm:spPr/>
      <dgm:t>
        <a:bodyPr/>
        <a:lstStyle/>
        <a:p>
          <a:pPr>
            <a:defRPr b="1"/>
          </a:pPr>
          <a:r>
            <a:rPr lang="el-GR" b="1" dirty="0">
              <a:latin typeface="Corbel" panose="020B0503020204020204"/>
            </a:rPr>
            <a:t> </a:t>
          </a:r>
          <a:r>
            <a:rPr lang="el-GR" b="1" dirty="0">
              <a:solidFill>
                <a:schemeClr val="bg1"/>
              </a:solidFill>
              <a:latin typeface="Corbel" panose="020B0503020204020204"/>
            </a:rPr>
            <a:t>1970-1980 μ.Χ.</a:t>
          </a:r>
        </a:p>
      </dgm:t>
    </dgm:pt>
    <dgm:pt modelId="{B38F85F6-4FF5-4447-B830-0931364FDB6B}" type="parTrans" cxnId="{20B47766-E73C-4C51-80A6-977A32380F6D}">
      <dgm:prSet/>
      <dgm:spPr/>
      <dgm:t>
        <a:bodyPr/>
        <a:lstStyle/>
        <a:p>
          <a:endParaRPr lang="el-GR"/>
        </a:p>
      </dgm:t>
    </dgm:pt>
    <dgm:pt modelId="{0C501A24-A6F8-470B-AD90-F7B5B01BE599}" type="sibTrans" cxnId="{20B47766-E73C-4C51-80A6-977A32380F6D}">
      <dgm:prSet/>
      <dgm:spPr/>
      <dgm:t>
        <a:bodyPr/>
        <a:lstStyle/>
        <a:p>
          <a:endParaRPr lang="el-GR"/>
        </a:p>
      </dgm:t>
    </dgm:pt>
    <dgm:pt modelId="{E1BFA791-7769-4CCA-BB80-73FD64486727}">
      <dgm:prSet phldr="0"/>
      <dgm:spPr/>
      <dgm:t>
        <a:bodyPr/>
        <a:lstStyle/>
        <a:p>
          <a:r>
            <a:rPr lang="el-GR" b="0" dirty="0" err="1">
              <a:latin typeface="Corbel" panose="020B0503020204020204"/>
            </a:rPr>
            <a:t>Κανναβιδιόλη</a:t>
          </a:r>
          <a:r>
            <a:rPr lang="en-US" b="0" dirty="0">
              <a:latin typeface="Corbel" panose="020B0503020204020204"/>
            </a:rPr>
            <a:t> </a:t>
          </a:r>
          <a:r>
            <a:rPr lang="el-GR" b="0" dirty="0">
              <a:latin typeface="Corbel" panose="020B0503020204020204"/>
            </a:rPr>
            <a:t>(</a:t>
          </a:r>
          <a:r>
            <a:rPr lang="en-US" b="0" dirty="0">
              <a:latin typeface="Corbel" panose="020B0503020204020204"/>
            </a:rPr>
            <a:t>CBD</a:t>
          </a:r>
          <a:r>
            <a:rPr lang="el-GR" b="0" dirty="0">
              <a:latin typeface="Corbel" panose="020B0503020204020204"/>
            </a:rPr>
            <a:t>)</a:t>
          </a:r>
        </a:p>
      </dgm:t>
    </dgm:pt>
    <dgm:pt modelId="{55B4C172-49CC-4713-B9DF-34F55B1FE337}" type="parTrans" cxnId="{F77E4D40-B0BD-4634-82A4-E9F13C405E43}">
      <dgm:prSet/>
      <dgm:spPr/>
      <dgm:t>
        <a:bodyPr/>
        <a:lstStyle/>
        <a:p>
          <a:endParaRPr lang="el-GR"/>
        </a:p>
      </dgm:t>
    </dgm:pt>
    <dgm:pt modelId="{C55BB38B-0C73-4119-96F7-227707E65357}" type="sibTrans" cxnId="{F77E4D40-B0BD-4634-82A4-E9F13C405E43}">
      <dgm:prSet/>
      <dgm:spPr/>
      <dgm:t>
        <a:bodyPr/>
        <a:lstStyle/>
        <a:p>
          <a:endParaRPr lang="el-GR"/>
        </a:p>
      </dgm:t>
    </dgm:pt>
    <dgm:pt modelId="{7BEE764E-6FE1-4C53-AC3C-B5FE3EF740BE}">
      <dgm:prSet phldr="0"/>
      <dgm:spPr/>
      <dgm:t>
        <a:bodyPr/>
        <a:lstStyle/>
        <a:p>
          <a:pPr>
            <a:defRPr b="1"/>
          </a:pPr>
          <a:r>
            <a:rPr lang="el-GR" b="1">
              <a:solidFill>
                <a:schemeClr val="bg1"/>
              </a:solidFill>
              <a:latin typeface="Corbel" panose="020B0503020204020204"/>
            </a:rPr>
            <a:t>1980-1990 μ.Χ.</a:t>
          </a:r>
        </a:p>
      </dgm:t>
    </dgm:pt>
    <dgm:pt modelId="{EF4AD1E1-72C5-469A-ADAA-17735F71D5F3}" type="parTrans" cxnId="{D63B19E0-3F72-485B-AC70-6D50D45496E6}">
      <dgm:prSet/>
      <dgm:spPr/>
      <dgm:t>
        <a:bodyPr/>
        <a:lstStyle/>
        <a:p>
          <a:endParaRPr lang="el-GR"/>
        </a:p>
      </dgm:t>
    </dgm:pt>
    <dgm:pt modelId="{2189ED48-373D-4FB5-A6C4-35041474EC4A}" type="sibTrans" cxnId="{D63B19E0-3F72-485B-AC70-6D50D45496E6}">
      <dgm:prSet/>
      <dgm:spPr/>
      <dgm:t>
        <a:bodyPr/>
        <a:lstStyle/>
        <a:p>
          <a:endParaRPr lang="el-GR"/>
        </a:p>
      </dgm:t>
    </dgm:pt>
    <dgm:pt modelId="{3075A745-C86D-4A1E-8C6F-CCC06B1CBB4F}">
      <dgm:prSet phldr="0"/>
      <dgm:spPr/>
      <dgm:t>
        <a:bodyPr/>
        <a:lstStyle/>
        <a:p>
          <a:r>
            <a:rPr lang="el-GR" b="0">
              <a:latin typeface="Corbel" panose="020B0503020204020204"/>
            </a:rPr>
            <a:t>Σύνθεση συνθετικών </a:t>
          </a:r>
          <a:r>
            <a:rPr lang="el-GR" b="0" noProof="1">
              <a:latin typeface="Corbel" panose="020B0503020204020204"/>
            </a:rPr>
            <a:t>κανναβινοειδών</a:t>
          </a:r>
        </a:p>
      </dgm:t>
    </dgm:pt>
    <dgm:pt modelId="{2E52A0E3-1F5C-4BE9-BFBF-DF1A6EA8FEEC}" type="parTrans" cxnId="{5DDE788B-D250-445D-B40D-A9E7B830B059}">
      <dgm:prSet/>
      <dgm:spPr/>
      <dgm:t>
        <a:bodyPr/>
        <a:lstStyle/>
        <a:p>
          <a:endParaRPr lang="el-GR"/>
        </a:p>
      </dgm:t>
    </dgm:pt>
    <dgm:pt modelId="{C118F1FF-94FD-4ACD-8004-F6EF1073673B}" type="sibTrans" cxnId="{5DDE788B-D250-445D-B40D-A9E7B830B059}">
      <dgm:prSet/>
      <dgm:spPr/>
      <dgm:t>
        <a:bodyPr/>
        <a:lstStyle/>
        <a:p>
          <a:endParaRPr lang="el-GR"/>
        </a:p>
      </dgm:t>
    </dgm:pt>
    <dgm:pt modelId="{7B229F46-2721-458F-98BD-65B28AEC6E22}">
      <dgm:prSet phldr="0"/>
      <dgm:spPr/>
      <dgm:t>
        <a:bodyPr/>
        <a:lstStyle/>
        <a:p>
          <a:r>
            <a:rPr lang="el-GR" b="0">
              <a:latin typeface="Corbel" panose="020B0503020204020204"/>
            </a:rPr>
            <a:t>Ανακάλυψη CB1 και CB2 υποδοχέων </a:t>
          </a:r>
        </a:p>
      </dgm:t>
    </dgm:pt>
    <dgm:pt modelId="{0FC4298E-79DE-41BF-9B89-8537C2645954}" type="parTrans" cxnId="{2CF1A2A9-5C9D-4528-A36C-78B85C1E4B87}">
      <dgm:prSet/>
      <dgm:spPr/>
      <dgm:t>
        <a:bodyPr/>
        <a:lstStyle/>
        <a:p>
          <a:endParaRPr lang="el-GR"/>
        </a:p>
      </dgm:t>
    </dgm:pt>
    <dgm:pt modelId="{4AB81ADB-BC08-4CE2-9B8D-F5F7E4E3164B}" type="sibTrans" cxnId="{2CF1A2A9-5C9D-4528-A36C-78B85C1E4B87}">
      <dgm:prSet/>
      <dgm:spPr/>
      <dgm:t>
        <a:bodyPr/>
        <a:lstStyle/>
        <a:p>
          <a:endParaRPr lang="el-GR"/>
        </a:p>
      </dgm:t>
    </dgm:pt>
    <dgm:pt modelId="{890DCDA7-3912-4DB5-8954-229F20C5CD3C}">
      <dgm:prSet phldr="0"/>
      <dgm:spPr/>
      <dgm:t>
        <a:bodyPr/>
        <a:lstStyle/>
        <a:p>
          <a:pPr>
            <a:defRPr b="1"/>
          </a:pPr>
          <a:r>
            <a:rPr lang="el-GR" b="1">
              <a:solidFill>
                <a:schemeClr val="bg1"/>
              </a:solidFill>
              <a:latin typeface="Corbel" panose="020B0503020204020204"/>
            </a:rPr>
            <a:t>1988 μ.Χ.</a:t>
          </a:r>
        </a:p>
      </dgm:t>
    </dgm:pt>
    <dgm:pt modelId="{766F805F-E3D8-4115-A71F-45C7A3E0F09B}" type="parTrans" cxnId="{72B1B822-BE9F-4E16-B1F6-1B7B318F6528}">
      <dgm:prSet/>
      <dgm:spPr/>
      <dgm:t>
        <a:bodyPr/>
        <a:lstStyle/>
        <a:p>
          <a:endParaRPr lang="el-GR"/>
        </a:p>
      </dgm:t>
    </dgm:pt>
    <dgm:pt modelId="{8E5CA4F8-DAAE-4426-85CA-12E2E5E2C4AE}" type="sibTrans" cxnId="{72B1B822-BE9F-4E16-B1F6-1B7B318F6528}">
      <dgm:prSet/>
      <dgm:spPr/>
      <dgm:t>
        <a:bodyPr/>
        <a:lstStyle/>
        <a:p>
          <a:endParaRPr lang="el-GR"/>
        </a:p>
      </dgm:t>
    </dgm:pt>
    <dgm:pt modelId="{089390E3-18C2-45A2-B4ED-601C3CFD8411}" type="pres">
      <dgm:prSet presAssocID="{DF32D588-D688-46BE-9F80-700D4006FC8D}" presName="root" presStyleCnt="0">
        <dgm:presLayoutVars>
          <dgm:chMax/>
          <dgm:chPref/>
          <dgm:animLvl val="lvl"/>
        </dgm:presLayoutVars>
      </dgm:prSet>
      <dgm:spPr/>
      <dgm:t>
        <a:bodyPr/>
        <a:lstStyle/>
        <a:p>
          <a:endParaRPr lang="en-US"/>
        </a:p>
      </dgm:t>
    </dgm:pt>
    <dgm:pt modelId="{A767C2C6-FCBE-4560-80F5-2C3F91882039}" type="pres">
      <dgm:prSet presAssocID="{DF32D588-D688-46BE-9F80-700D4006FC8D}" presName="divider" presStyleLbl="fgAccFollowNode1" presStyleIdx="0" presStyleCnt="1"/>
      <dgm:spPr>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tailEnd type="triangle" w="lg" len="lg"/>
        </a:ln>
        <a:effectLst/>
      </dgm:spPr>
    </dgm:pt>
    <dgm:pt modelId="{C3B441C3-6B17-4BBC-98A3-E2DEC1C5C690}" type="pres">
      <dgm:prSet presAssocID="{DF32D588-D688-46BE-9F80-700D4006FC8D}" presName="nodes" presStyleCnt="0">
        <dgm:presLayoutVars>
          <dgm:chMax/>
          <dgm:chPref/>
          <dgm:animLvl val="lvl"/>
        </dgm:presLayoutVars>
      </dgm:prSet>
      <dgm:spPr/>
    </dgm:pt>
    <dgm:pt modelId="{6A6653F3-EF13-4807-8B41-BD82BB86DE72}" type="pres">
      <dgm:prSet presAssocID="{23425BE3-388C-4258-ADA8-C33E4EFFA5ED}" presName="composite" presStyleCnt="0"/>
      <dgm:spPr/>
    </dgm:pt>
    <dgm:pt modelId="{5F1DD18C-A9B7-4A21-B2EA-A8F52F5EEB4D}" type="pres">
      <dgm:prSet presAssocID="{23425BE3-388C-4258-ADA8-C33E4EFFA5ED}" presName="L1TextContainer" presStyleLbl="revTx" presStyleIdx="0" presStyleCnt="8">
        <dgm:presLayoutVars>
          <dgm:chMax val="1"/>
          <dgm:chPref val="1"/>
          <dgm:bulletEnabled val="1"/>
        </dgm:presLayoutVars>
      </dgm:prSet>
      <dgm:spPr/>
      <dgm:t>
        <a:bodyPr/>
        <a:lstStyle/>
        <a:p>
          <a:endParaRPr lang="en-US"/>
        </a:p>
      </dgm:t>
    </dgm:pt>
    <dgm:pt modelId="{B531A7C2-0EFE-43ED-8862-AADCB2389B87}" type="pres">
      <dgm:prSet presAssocID="{23425BE3-388C-4258-ADA8-C33E4EFFA5ED}" presName="L2TextContainerWrapper" presStyleCnt="0">
        <dgm:presLayoutVars>
          <dgm:chMax val="0"/>
          <dgm:chPref val="0"/>
          <dgm:bulletEnabled val="1"/>
        </dgm:presLayoutVars>
      </dgm:prSet>
      <dgm:spPr/>
    </dgm:pt>
    <dgm:pt modelId="{4869AABD-1F52-4F52-9873-75CB72E56F2D}" type="pres">
      <dgm:prSet presAssocID="{23425BE3-388C-4258-ADA8-C33E4EFFA5ED}" presName="L2TextContainer" presStyleLbl="bgAcc1" presStyleIdx="0" presStyleCnt="8"/>
      <dgm:spPr/>
      <dgm:t>
        <a:bodyPr/>
        <a:lstStyle/>
        <a:p>
          <a:endParaRPr lang="en-US"/>
        </a:p>
      </dgm:t>
    </dgm:pt>
    <dgm:pt modelId="{3F090D54-6E86-4072-801B-C642F9B04759}" type="pres">
      <dgm:prSet presAssocID="{23425BE3-388C-4258-ADA8-C33E4EFFA5ED}" presName="FlexibleEmptyPlaceHolder" presStyleCnt="0"/>
      <dgm:spPr/>
    </dgm:pt>
    <dgm:pt modelId="{909DF5A8-7518-45D6-BD3C-857733A517C6}" type="pres">
      <dgm:prSet presAssocID="{23425BE3-388C-4258-ADA8-C33E4EFFA5ED}" presName="ConnectLine" presStyleLbl="sibTrans1D1" presStyleIdx="0" presStyleCnt="8"/>
      <dgm:spPr>
        <a:noFill/>
        <a:ln w="9525" cap="rnd" cmpd="sng" algn="ctr">
          <a:solidFill>
            <a:schemeClr val="accent1">
              <a:hueOff val="0"/>
              <a:satOff val="0"/>
              <a:lumOff val="0"/>
              <a:alphaOff val="0"/>
            </a:schemeClr>
          </a:solidFill>
          <a:prstDash val="dash"/>
        </a:ln>
        <a:effectLst/>
      </dgm:spPr>
    </dgm:pt>
    <dgm:pt modelId="{304B2B7D-75EA-4E1B-B831-7F52D73FB7DE}" type="pres">
      <dgm:prSet presAssocID="{23425BE3-388C-4258-ADA8-C33E4EFFA5ED}" presName="ConnectorPoint" presStyleLbl="alignNode1" presStyleIdx="0" presStyleCnt="8"/>
      <dgm:spPr/>
    </dgm:pt>
    <dgm:pt modelId="{F18F71D6-F057-40F9-A040-DF19F4042838}" type="pres">
      <dgm:prSet presAssocID="{23425BE3-388C-4258-ADA8-C33E4EFFA5ED}" presName="EmptyPlaceHolder" presStyleCnt="0"/>
      <dgm:spPr/>
    </dgm:pt>
    <dgm:pt modelId="{F10CBA8A-59DF-4283-BDC6-DF8D0EE16490}" type="pres">
      <dgm:prSet presAssocID="{CF41DC8C-C036-4BCA-BCDF-55C92255F3FA}" presName="spaceBetweenRectangles" presStyleCnt="0"/>
      <dgm:spPr/>
    </dgm:pt>
    <dgm:pt modelId="{8D3DF1C4-C75A-4F4F-98C2-F5365C4E913A}" type="pres">
      <dgm:prSet presAssocID="{1387878D-BCCA-4D22-A6F3-3E68565CEA7C}" presName="composite" presStyleCnt="0"/>
      <dgm:spPr/>
    </dgm:pt>
    <dgm:pt modelId="{68516788-5EA1-492C-9F2C-28FC2CD64757}" type="pres">
      <dgm:prSet presAssocID="{1387878D-BCCA-4D22-A6F3-3E68565CEA7C}" presName="L1TextContainer" presStyleLbl="revTx" presStyleIdx="1" presStyleCnt="8">
        <dgm:presLayoutVars>
          <dgm:chMax val="1"/>
          <dgm:chPref val="1"/>
          <dgm:bulletEnabled val="1"/>
        </dgm:presLayoutVars>
      </dgm:prSet>
      <dgm:spPr/>
      <dgm:t>
        <a:bodyPr/>
        <a:lstStyle/>
        <a:p>
          <a:endParaRPr lang="en-US"/>
        </a:p>
      </dgm:t>
    </dgm:pt>
    <dgm:pt modelId="{E3E99A9E-A347-4C27-B827-1B680E3147A4}" type="pres">
      <dgm:prSet presAssocID="{1387878D-BCCA-4D22-A6F3-3E68565CEA7C}" presName="L2TextContainerWrapper" presStyleCnt="0">
        <dgm:presLayoutVars>
          <dgm:chMax val="0"/>
          <dgm:chPref val="0"/>
          <dgm:bulletEnabled val="1"/>
        </dgm:presLayoutVars>
      </dgm:prSet>
      <dgm:spPr/>
    </dgm:pt>
    <dgm:pt modelId="{613407B7-674A-428C-B0C4-81455A076FF6}" type="pres">
      <dgm:prSet presAssocID="{1387878D-BCCA-4D22-A6F3-3E68565CEA7C}" presName="L2TextContainer" presStyleLbl="bgAcc1" presStyleIdx="1" presStyleCnt="8"/>
      <dgm:spPr/>
      <dgm:t>
        <a:bodyPr/>
        <a:lstStyle/>
        <a:p>
          <a:endParaRPr lang="en-US"/>
        </a:p>
      </dgm:t>
    </dgm:pt>
    <dgm:pt modelId="{B5AD22D0-F661-4177-9A43-E6EBD6DC1680}" type="pres">
      <dgm:prSet presAssocID="{1387878D-BCCA-4D22-A6F3-3E68565CEA7C}" presName="FlexibleEmptyPlaceHolder" presStyleCnt="0"/>
      <dgm:spPr/>
    </dgm:pt>
    <dgm:pt modelId="{DC34275B-BB19-4474-AE95-8939302064A8}" type="pres">
      <dgm:prSet presAssocID="{1387878D-BCCA-4D22-A6F3-3E68565CEA7C}" presName="ConnectLine" presStyleLbl="sibTrans1D1" presStyleIdx="1" presStyleCnt="8"/>
      <dgm:spPr>
        <a:noFill/>
        <a:ln w="9525" cap="rnd" cmpd="sng" algn="ctr">
          <a:solidFill>
            <a:schemeClr val="accent1">
              <a:hueOff val="0"/>
              <a:satOff val="0"/>
              <a:lumOff val="0"/>
              <a:alphaOff val="0"/>
            </a:schemeClr>
          </a:solidFill>
          <a:prstDash val="dash"/>
        </a:ln>
        <a:effectLst/>
      </dgm:spPr>
    </dgm:pt>
    <dgm:pt modelId="{0EF42414-6229-4A00-A7FC-E2DD6FDB560E}" type="pres">
      <dgm:prSet presAssocID="{1387878D-BCCA-4D22-A6F3-3E68565CEA7C}" presName="ConnectorPoint" presStyleLbl="alignNode1" presStyleIdx="1" presStyleCnt="8"/>
      <dgm:spPr/>
    </dgm:pt>
    <dgm:pt modelId="{5C672829-0A49-4FCE-A490-6379803DE63C}" type="pres">
      <dgm:prSet presAssocID="{1387878D-BCCA-4D22-A6F3-3E68565CEA7C}" presName="EmptyPlaceHolder" presStyleCnt="0"/>
      <dgm:spPr/>
    </dgm:pt>
    <dgm:pt modelId="{8C88A730-C9F4-4696-9684-8D95B1436A58}" type="pres">
      <dgm:prSet presAssocID="{32FA45DB-3C16-4373-8B9C-BAC5EC3D0BCF}" presName="spaceBetweenRectangles" presStyleCnt="0"/>
      <dgm:spPr/>
    </dgm:pt>
    <dgm:pt modelId="{C31717A4-D641-40F8-BAC2-D8824E6783EF}" type="pres">
      <dgm:prSet presAssocID="{17372B61-7B02-4487-9B52-5CA482CDDF50}" presName="composite" presStyleCnt="0"/>
      <dgm:spPr/>
    </dgm:pt>
    <dgm:pt modelId="{F56567AB-F8E6-466B-A3DD-7646E5C9F28A}" type="pres">
      <dgm:prSet presAssocID="{17372B61-7B02-4487-9B52-5CA482CDDF50}" presName="L1TextContainer" presStyleLbl="revTx" presStyleIdx="2" presStyleCnt="8">
        <dgm:presLayoutVars>
          <dgm:chMax val="1"/>
          <dgm:chPref val="1"/>
          <dgm:bulletEnabled val="1"/>
        </dgm:presLayoutVars>
      </dgm:prSet>
      <dgm:spPr/>
      <dgm:t>
        <a:bodyPr/>
        <a:lstStyle/>
        <a:p>
          <a:endParaRPr lang="en-US"/>
        </a:p>
      </dgm:t>
    </dgm:pt>
    <dgm:pt modelId="{58874E69-4DFD-4B52-8606-3995157D1A43}" type="pres">
      <dgm:prSet presAssocID="{17372B61-7B02-4487-9B52-5CA482CDDF50}" presName="L2TextContainerWrapper" presStyleCnt="0">
        <dgm:presLayoutVars>
          <dgm:chMax val="0"/>
          <dgm:chPref val="0"/>
          <dgm:bulletEnabled val="1"/>
        </dgm:presLayoutVars>
      </dgm:prSet>
      <dgm:spPr/>
    </dgm:pt>
    <dgm:pt modelId="{FCA73B57-D832-4396-BDCC-64274FC9A84D}" type="pres">
      <dgm:prSet presAssocID="{17372B61-7B02-4487-9B52-5CA482CDDF50}" presName="L2TextContainer" presStyleLbl="bgAcc1" presStyleIdx="2" presStyleCnt="8"/>
      <dgm:spPr/>
      <dgm:t>
        <a:bodyPr/>
        <a:lstStyle/>
        <a:p>
          <a:endParaRPr lang="en-US"/>
        </a:p>
      </dgm:t>
    </dgm:pt>
    <dgm:pt modelId="{939E1FEF-B96C-48FD-9787-FBA5E703919F}" type="pres">
      <dgm:prSet presAssocID="{17372B61-7B02-4487-9B52-5CA482CDDF50}" presName="FlexibleEmptyPlaceHolder" presStyleCnt="0"/>
      <dgm:spPr/>
    </dgm:pt>
    <dgm:pt modelId="{9D9C5518-59AA-418A-95C7-E3DE90DC9F4B}" type="pres">
      <dgm:prSet presAssocID="{17372B61-7B02-4487-9B52-5CA482CDDF50}" presName="ConnectLine" presStyleLbl="sibTrans1D1" presStyleIdx="2" presStyleCnt="8"/>
      <dgm:spPr>
        <a:noFill/>
        <a:ln w="9525" cap="rnd" cmpd="sng" algn="ctr">
          <a:solidFill>
            <a:schemeClr val="accent1">
              <a:hueOff val="0"/>
              <a:satOff val="0"/>
              <a:lumOff val="0"/>
              <a:alphaOff val="0"/>
            </a:schemeClr>
          </a:solidFill>
          <a:prstDash val="dash"/>
        </a:ln>
        <a:effectLst/>
      </dgm:spPr>
    </dgm:pt>
    <dgm:pt modelId="{0AB2B370-1F32-4FD8-9C91-BE96C84867D1}" type="pres">
      <dgm:prSet presAssocID="{17372B61-7B02-4487-9B52-5CA482CDDF50}" presName="ConnectorPoint" presStyleLbl="alignNode1" presStyleIdx="2" presStyleCnt="8"/>
      <dgm:spPr/>
    </dgm:pt>
    <dgm:pt modelId="{1E201772-9C8D-48CB-A23D-F0BFF723EAED}" type="pres">
      <dgm:prSet presAssocID="{17372B61-7B02-4487-9B52-5CA482CDDF50}" presName="EmptyPlaceHolder" presStyleCnt="0"/>
      <dgm:spPr/>
    </dgm:pt>
    <dgm:pt modelId="{929936A8-CAED-48AA-A4B9-816BE5A71069}" type="pres">
      <dgm:prSet presAssocID="{0BBA5038-9DFE-48A7-894E-187414A3DCA3}" presName="spaceBetweenRectangles" presStyleCnt="0"/>
      <dgm:spPr/>
    </dgm:pt>
    <dgm:pt modelId="{5DE0316A-C4D8-4734-8A94-EAFD8298F22E}" type="pres">
      <dgm:prSet presAssocID="{DE3BB573-5FB2-4064-86D1-F994BFFDEAA2}" presName="composite" presStyleCnt="0"/>
      <dgm:spPr/>
    </dgm:pt>
    <dgm:pt modelId="{14AF48CE-4781-451A-AA22-40CD4A381CD9}" type="pres">
      <dgm:prSet presAssocID="{DE3BB573-5FB2-4064-86D1-F994BFFDEAA2}" presName="L1TextContainer" presStyleLbl="revTx" presStyleIdx="3" presStyleCnt="8">
        <dgm:presLayoutVars>
          <dgm:chMax val="1"/>
          <dgm:chPref val="1"/>
          <dgm:bulletEnabled val="1"/>
        </dgm:presLayoutVars>
      </dgm:prSet>
      <dgm:spPr/>
      <dgm:t>
        <a:bodyPr/>
        <a:lstStyle/>
        <a:p>
          <a:endParaRPr lang="en-US"/>
        </a:p>
      </dgm:t>
    </dgm:pt>
    <dgm:pt modelId="{6259CB5E-3647-499C-A88F-C336F4A6975C}" type="pres">
      <dgm:prSet presAssocID="{DE3BB573-5FB2-4064-86D1-F994BFFDEAA2}" presName="L2TextContainerWrapper" presStyleCnt="0">
        <dgm:presLayoutVars>
          <dgm:chMax val="0"/>
          <dgm:chPref val="0"/>
          <dgm:bulletEnabled val="1"/>
        </dgm:presLayoutVars>
      </dgm:prSet>
      <dgm:spPr/>
    </dgm:pt>
    <dgm:pt modelId="{837562FA-83C6-4D65-9A68-3EF31B65D00A}" type="pres">
      <dgm:prSet presAssocID="{DE3BB573-5FB2-4064-86D1-F994BFFDEAA2}" presName="L2TextContainer" presStyleLbl="bgAcc1" presStyleIdx="3" presStyleCnt="8"/>
      <dgm:spPr/>
      <dgm:t>
        <a:bodyPr/>
        <a:lstStyle/>
        <a:p>
          <a:endParaRPr lang="en-US"/>
        </a:p>
      </dgm:t>
    </dgm:pt>
    <dgm:pt modelId="{AA8122C3-7097-4223-9D46-0CE048DCC672}" type="pres">
      <dgm:prSet presAssocID="{DE3BB573-5FB2-4064-86D1-F994BFFDEAA2}" presName="FlexibleEmptyPlaceHolder" presStyleCnt="0"/>
      <dgm:spPr/>
    </dgm:pt>
    <dgm:pt modelId="{BA81D0A3-98C0-496B-83A4-696B03AADEB8}" type="pres">
      <dgm:prSet presAssocID="{DE3BB573-5FB2-4064-86D1-F994BFFDEAA2}" presName="ConnectLine" presStyleLbl="sibTrans1D1" presStyleIdx="3" presStyleCnt="8"/>
      <dgm:spPr>
        <a:noFill/>
        <a:ln w="9525" cap="rnd" cmpd="sng" algn="ctr">
          <a:solidFill>
            <a:schemeClr val="accent1">
              <a:hueOff val="0"/>
              <a:satOff val="0"/>
              <a:lumOff val="0"/>
              <a:alphaOff val="0"/>
            </a:schemeClr>
          </a:solidFill>
          <a:prstDash val="dash"/>
        </a:ln>
        <a:effectLst/>
      </dgm:spPr>
    </dgm:pt>
    <dgm:pt modelId="{07DF473B-4F5E-4D2C-B29E-32051E896B74}" type="pres">
      <dgm:prSet presAssocID="{DE3BB573-5FB2-4064-86D1-F994BFFDEAA2}" presName="ConnectorPoint" presStyleLbl="alignNode1" presStyleIdx="3" presStyleCnt="8"/>
      <dgm:spPr/>
    </dgm:pt>
    <dgm:pt modelId="{CB86EEAA-B011-48B7-808A-1AED271C91E8}" type="pres">
      <dgm:prSet presAssocID="{DE3BB573-5FB2-4064-86D1-F994BFFDEAA2}" presName="EmptyPlaceHolder" presStyleCnt="0"/>
      <dgm:spPr/>
    </dgm:pt>
    <dgm:pt modelId="{E58683DC-6316-4728-9F1C-186B60F47F9F}" type="pres">
      <dgm:prSet presAssocID="{A732090E-42A5-46BE-B707-0FB8611FF6E5}" presName="spaceBetweenRectangles" presStyleCnt="0"/>
      <dgm:spPr/>
    </dgm:pt>
    <dgm:pt modelId="{1FE3D860-5A7C-429C-AA45-DA54BB2B7431}" type="pres">
      <dgm:prSet presAssocID="{FB9C34A6-27DF-4E27-8E64-FCF1B445FCF5}" presName="composite" presStyleCnt="0"/>
      <dgm:spPr/>
    </dgm:pt>
    <dgm:pt modelId="{4F4876CF-0225-4722-B6D1-5C28504DBCE1}" type="pres">
      <dgm:prSet presAssocID="{FB9C34A6-27DF-4E27-8E64-FCF1B445FCF5}" presName="L1TextContainer" presStyleLbl="revTx" presStyleIdx="4" presStyleCnt="8">
        <dgm:presLayoutVars>
          <dgm:chMax val="1"/>
          <dgm:chPref val="1"/>
          <dgm:bulletEnabled val="1"/>
        </dgm:presLayoutVars>
      </dgm:prSet>
      <dgm:spPr/>
      <dgm:t>
        <a:bodyPr/>
        <a:lstStyle/>
        <a:p>
          <a:endParaRPr lang="en-US"/>
        </a:p>
      </dgm:t>
    </dgm:pt>
    <dgm:pt modelId="{F687ED1D-47DB-47DD-8DE1-8523D687CC11}" type="pres">
      <dgm:prSet presAssocID="{FB9C34A6-27DF-4E27-8E64-FCF1B445FCF5}" presName="L2TextContainerWrapper" presStyleCnt="0">
        <dgm:presLayoutVars>
          <dgm:chMax val="0"/>
          <dgm:chPref val="0"/>
          <dgm:bulletEnabled val="1"/>
        </dgm:presLayoutVars>
      </dgm:prSet>
      <dgm:spPr/>
    </dgm:pt>
    <dgm:pt modelId="{C275949E-23DF-4934-AE9F-C453D5336056}" type="pres">
      <dgm:prSet presAssocID="{FB9C34A6-27DF-4E27-8E64-FCF1B445FCF5}" presName="L2TextContainer" presStyleLbl="bgAcc1" presStyleIdx="4" presStyleCnt="8"/>
      <dgm:spPr/>
      <dgm:t>
        <a:bodyPr/>
        <a:lstStyle/>
        <a:p>
          <a:endParaRPr lang="en-US"/>
        </a:p>
      </dgm:t>
    </dgm:pt>
    <dgm:pt modelId="{E4F648C2-ADBF-49BB-A3BC-B25A76BD3C2F}" type="pres">
      <dgm:prSet presAssocID="{FB9C34A6-27DF-4E27-8E64-FCF1B445FCF5}" presName="FlexibleEmptyPlaceHolder" presStyleCnt="0"/>
      <dgm:spPr/>
    </dgm:pt>
    <dgm:pt modelId="{900C5BB8-5677-4D53-A4FC-4260387E1B7B}" type="pres">
      <dgm:prSet presAssocID="{FB9C34A6-27DF-4E27-8E64-FCF1B445FCF5}" presName="ConnectLine" presStyleLbl="sibTrans1D1" presStyleIdx="4" presStyleCnt="8"/>
      <dgm:spPr>
        <a:noFill/>
        <a:ln w="9525" cap="rnd" cmpd="sng" algn="ctr">
          <a:solidFill>
            <a:schemeClr val="accent1">
              <a:hueOff val="0"/>
              <a:satOff val="0"/>
              <a:lumOff val="0"/>
              <a:alphaOff val="0"/>
            </a:schemeClr>
          </a:solidFill>
          <a:prstDash val="dash"/>
        </a:ln>
        <a:effectLst/>
      </dgm:spPr>
    </dgm:pt>
    <dgm:pt modelId="{DCBCB4CE-7F0A-4871-AB04-2BFECAA4C01F}" type="pres">
      <dgm:prSet presAssocID="{FB9C34A6-27DF-4E27-8E64-FCF1B445FCF5}" presName="ConnectorPoint" presStyleLbl="alignNode1" presStyleIdx="4" presStyleCnt="8"/>
      <dgm:spPr/>
    </dgm:pt>
    <dgm:pt modelId="{A5B1CE0A-3FAB-4770-883A-4D57F47CE9A9}" type="pres">
      <dgm:prSet presAssocID="{FB9C34A6-27DF-4E27-8E64-FCF1B445FCF5}" presName="EmptyPlaceHolder" presStyleCnt="0"/>
      <dgm:spPr/>
    </dgm:pt>
    <dgm:pt modelId="{8F722617-AE6C-4788-90D2-A9B0B68BA038}" type="pres">
      <dgm:prSet presAssocID="{C1AE18B0-9D4B-461C-B124-523F07BDC687}" presName="spaceBetweenRectangles" presStyleCnt="0"/>
      <dgm:spPr/>
    </dgm:pt>
    <dgm:pt modelId="{ACF62140-FC7F-468F-B97B-9E31C0310726}" type="pres">
      <dgm:prSet presAssocID="{6E8FBF1B-FE49-47AD-9926-C7496B0D6231}" presName="composite" presStyleCnt="0"/>
      <dgm:spPr/>
    </dgm:pt>
    <dgm:pt modelId="{EF105BC0-07B2-4197-A94E-449DBD63FF26}" type="pres">
      <dgm:prSet presAssocID="{6E8FBF1B-FE49-47AD-9926-C7496B0D6231}" presName="L1TextContainer" presStyleLbl="revTx" presStyleIdx="5" presStyleCnt="8">
        <dgm:presLayoutVars>
          <dgm:chMax val="1"/>
          <dgm:chPref val="1"/>
          <dgm:bulletEnabled val="1"/>
        </dgm:presLayoutVars>
      </dgm:prSet>
      <dgm:spPr/>
      <dgm:t>
        <a:bodyPr/>
        <a:lstStyle/>
        <a:p>
          <a:endParaRPr lang="en-US"/>
        </a:p>
      </dgm:t>
    </dgm:pt>
    <dgm:pt modelId="{1C034058-1468-4F8F-90F3-ADCB1B64E397}" type="pres">
      <dgm:prSet presAssocID="{6E8FBF1B-FE49-47AD-9926-C7496B0D6231}" presName="L2TextContainerWrapper" presStyleCnt="0">
        <dgm:presLayoutVars>
          <dgm:chMax val="0"/>
          <dgm:chPref val="0"/>
          <dgm:bulletEnabled val="1"/>
        </dgm:presLayoutVars>
      </dgm:prSet>
      <dgm:spPr/>
    </dgm:pt>
    <dgm:pt modelId="{7951BCC3-A0B2-4395-A981-BCFEF5A1D42A}" type="pres">
      <dgm:prSet presAssocID="{6E8FBF1B-FE49-47AD-9926-C7496B0D6231}" presName="L2TextContainer" presStyleLbl="bgAcc1" presStyleIdx="5" presStyleCnt="8"/>
      <dgm:spPr/>
      <dgm:t>
        <a:bodyPr/>
        <a:lstStyle/>
        <a:p>
          <a:endParaRPr lang="en-US"/>
        </a:p>
      </dgm:t>
    </dgm:pt>
    <dgm:pt modelId="{042560C2-202B-461C-AF45-3EDA47876AED}" type="pres">
      <dgm:prSet presAssocID="{6E8FBF1B-FE49-47AD-9926-C7496B0D6231}" presName="FlexibleEmptyPlaceHolder" presStyleCnt="0"/>
      <dgm:spPr/>
    </dgm:pt>
    <dgm:pt modelId="{F8B36C64-4D4B-4CDD-AB02-8B4AA83F25DD}" type="pres">
      <dgm:prSet presAssocID="{6E8FBF1B-FE49-47AD-9926-C7496B0D6231}" presName="ConnectLine" presStyleLbl="sibTrans1D1" presStyleIdx="5" presStyleCnt="8"/>
      <dgm:spPr>
        <a:noFill/>
        <a:ln w="9525" cap="rnd" cmpd="sng" algn="ctr">
          <a:solidFill>
            <a:schemeClr val="accent1">
              <a:hueOff val="0"/>
              <a:satOff val="0"/>
              <a:lumOff val="0"/>
              <a:alphaOff val="0"/>
            </a:schemeClr>
          </a:solidFill>
          <a:prstDash val="dash"/>
        </a:ln>
        <a:effectLst/>
      </dgm:spPr>
    </dgm:pt>
    <dgm:pt modelId="{C60BCEDD-1C28-4776-BD46-68782A51AE65}" type="pres">
      <dgm:prSet presAssocID="{6E8FBF1B-FE49-47AD-9926-C7496B0D6231}" presName="ConnectorPoint" presStyleLbl="alignNode1" presStyleIdx="5" presStyleCnt="8"/>
      <dgm:spPr/>
    </dgm:pt>
    <dgm:pt modelId="{095148B4-22E5-4810-B0DD-BFE9974ADD9D}" type="pres">
      <dgm:prSet presAssocID="{6E8FBF1B-FE49-47AD-9926-C7496B0D6231}" presName="EmptyPlaceHolder" presStyleCnt="0"/>
      <dgm:spPr/>
    </dgm:pt>
    <dgm:pt modelId="{A122DA2B-E597-4439-83E0-75CADC3CA5A7}" type="pres">
      <dgm:prSet presAssocID="{0C501A24-A6F8-470B-AD90-F7B5B01BE599}" presName="spaceBetweenRectangles" presStyleCnt="0"/>
      <dgm:spPr/>
    </dgm:pt>
    <dgm:pt modelId="{A28D6290-84EE-460F-A9F7-395E501B14EE}" type="pres">
      <dgm:prSet presAssocID="{7BEE764E-6FE1-4C53-AC3C-B5FE3EF740BE}" presName="composite" presStyleCnt="0"/>
      <dgm:spPr/>
    </dgm:pt>
    <dgm:pt modelId="{F75BFE7A-326F-4FAB-88BD-11FFC17D0961}" type="pres">
      <dgm:prSet presAssocID="{7BEE764E-6FE1-4C53-AC3C-B5FE3EF740BE}" presName="L1TextContainer" presStyleLbl="revTx" presStyleIdx="6" presStyleCnt="8">
        <dgm:presLayoutVars>
          <dgm:chMax val="1"/>
          <dgm:chPref val="1"/>
          <dgm:bulletEnabled val="1"/>
        </dgm:presLayoutVars>
      </dgm:prSet>
      <dgm:spPr/>
      <dgm:t>
        <a:bodyPr/>
        <a:lstStyle/>
        <a:p>
          <a:endParaRPr lang="en-US"/>
        </a:p>
      </dgm:t>
    </dgm:pt>
    <dgm:pt modelId="{D880F8F8-AB12-4EFC-876D-64D878B2C8AA}" type="pres">
      <dgm:prSet presAssocID="{7BEE764E-6FE1-4C53-AC3C-B5FE3EF740BE}" presName="L2TextContainerWrapper" presStyleCnt="0">
        <dgm:presLayoutVars>
          <dgm:chMax val="0"/>
          <dgm:chPref val="0"/>
          <dgm:bulletEnabled val="1"/>
        </dgm:presLayoutVars>
      </dgm:prSet>
      <dgm:spPr/>
    </dgm:pt>
    <dgm:pt modelId="{BC695CF3-6697-4300-9AF8-1E95911A2F93}" type="pres">
      <dgm:prSet presAssocID="{7BEE764E-6FE1-4C53-AC3C-B5FE3EF740BE}" presName="L2TextContainer" presStyleLbl="bgAcc1" presStyleIdx="6" presStyleCnt="8"/>
      <dgm:spPr/>
      <dgm:t>
        <a:bodyPr/>
        <a:lstStyle/>
        <a:p>
          <a:endParaRPr lang="en-US"/>
        </a:p>
      </dgm:t>
    </dgm:pt>
    <dgm:pt modelId="{4B3D627E-7C5C-4FE8-AF3F-BA826C469DB6}" type="pres">
      <dgm:prSet presAssocID="{7BEE764E-6FE1-4C53-AC3C-B5FE3EF740BE}" presName="FlexibleEmptyPlaceHolder" presStyleCnt="0"/>
      <dgm:spPr/>
    </dgm:pt>
    <dgm:pt modelId="{C7866BA7-E5CB-4F49-8073-724136896EF3}" type="pres">
      <dgm:prSet presAssocID="{7BEE764E-6FE1-4C53-AC3C-B5FE3EF740BE}" presName="ConnectLine" presStyleLbl="sibTrans1D1" presStyleIdx="6" presStyleCnt="8"/>
      <dgm:spPr>
        <a:noFill/>
        <a:ln w="9525" cap="rnd" cmpd="sng" algn="ctr">
          <a:solidFill>
            <a:schemeClr val="accent1">
              <a:hueOff val="0"/>
              <a:satOff val="0"/>
              <a:lumOff val="0"/>
              <a:alphaOff val="0"/>
            </a:schemeClr>
          </a:solidFill>
          <a:prstDash val="dash"/>
        </a:ln>
        <a:effectLst/>
      </dgm:spPr>
    </dgm:pt>
    <dgm:pt modelId="{6F7DC122-1069-48E9-9885-611EA9894AA0}" type="pres">
      <dgm:prSet presAssocID="{7BEE764E-6FE1-4C53-AC3C-B5FE3EF740BE}" presName="ConnectorPoint" presStyleLbl="alignNode1" presStyleIdx="6" presStyleCnt="8"/>
      <dgm:spPr/>
    </dgm:pt>
    <dgm:pt modelId="{AFF9AC84-D73F-4C64-B620-E9566E0989F5}" type="pres">
      <dgm:prSet presAssocID="{7BEE764E-6FE1-4C53-AC3C-B5FE3EF740BE}" presName="EmptyPlaceHolder" presStyleCnt="0"/>
      <dgm:spPr/>
    </dgm:pt>
    <dgm:pt modelId="{C2238C20-098F-4A3B-B600-4F77EB8FEC58}" type="pres">
      <dgm:prSet presAssocID="{2189ED48-373D-4FB5-A6C4-35041474EC4A}" presName="spaceBetweenRectangles" presStyleCnt="0"/>
      <dgm:spPr/>
    </dgm:pt>
    <dgm:pt modelId="{0AF481F1-3985-470F-A8DB-B9706CC389F5}" type="pres">
      <dgm:prSet presAssocID="{890DCDA7-3912-4DB5-8954-229F20C5CD3C}" presName="composite" presStyleCnt="0"/>
      <dgm:spPr/>
    </dgm:pt>
    <dgm:pt modelId="{C2AA2891-E4F1-493A-8F39-82794D4364FD}" type="pres">
      <dgm:prSet presAssocID="{890DCDA7-3912-4DB5-8954-229F20C5CD3C}" presName="L1TextContainer" presStyleLbl="revTx" presStyleIdx="7" presStyleCnt="8">
        <dgm:presLayoutVars>
          <dgm:chMax val="1"/>
          <dgm:chPref val="1"/>
          <dgm:bulletEnabled val="1"/>
        </dgm:presLayoutVars>
      </dgm:prSet>
      <dgm:spPr/>
      <dgm:t>
        <a:bodyPr/>
        <a:lstStyle/>
        <a:p>
          <a:endParaRPr lang="en-US"/>
        </a:p>
      </dgm:t>
    </dgm:pt>
    <dgm:pt modelId="{B8E8F7B7-8293-4C8B-98DB-64EE04A4A197}" type="pres">
      <dgm:prSet presAssocID="{890DCDA7-3912-4DB5-8954-229F20C5CD3C}" presName="L2TextContainerWrapper" presStyleCnt="0">
        <dgm:presLayoutVars>
          <dgm:chMax val="0"/>
          <dgm:chPref val="0"/>
          <dgm:bulletEnabled val="1"/>
        </dgm:presLayoutVars>
      </dgm:prSet>
      <dgm:spPr/>
    </dgm:pt>
    <dgm:pt modelId="{D1FB54E6-F4E6-4741-9C39-03D188D2179D}" type="pres">
      <dgm:prSet presAssocID="{890DCDA7-3912-4DB5-8954-229F20C5CD3C}" presName="L2TextContainer" presStyleLbl="bgAcc1" presStyleIdx="7" presStyleCnt="8"/>
      <dgm:spPr/>
      <dgm:t>
        <a:bodyPr/>
        <a:lstStyle/>
        <a:p>
          <a:endParaRPr lang="en-US"/>
        </a:p>
      </dgm:t>
    </dgm:pt>
    <dgm:pt modelId="{6B710ECE-0B4E-4AC3-9E6C-2F9E0574F476}" type="pres">
      <dgm:prSet presAssocID="{890DCDA7-3912-4DB5-8954-229F20C5CD3C}" presName="FlexibleEmptyPlaceHolder" presStyleCnt="0"/>
      <dgm:spPr/>
    </dgm:pt>
    <dgm:pt modelId="{680C5A0E-0F7E-4886-BAB1-85CD801455AB}" type="pres">
      <dgm:prSet presAssocID="{890DCDA7-3912-4DB5-8954-229F20C5CD3C}" presName="ConnectLine" presStyleLbl="sibTrans1D1" presStyleIdx="7" presStyleCnt="8"/>
      <dgm:spPr>
        <a:noFill/>
        <a:ln w="9525" cap="rnd" cmpd="sng" algn="ctr">
          <a:solidFill>
            <a:schemeClr val="accent1">
              <a:hueOff val="0"/>
              <a:satOff val="0"/>
              <a:lumOff val="0"/>
              <a:alphaOff val="0"/>
            </a:schemeClr>
          </a:solidFill>
          <a:prstDash val="dash"/>
        </a:ln>
        <a:effectLst/>
      </dgm:spPr>
    </dgm:pt>
    <dgm:pt modelId="{BD480FB2-D976-42FC-8DBD-854138956D98}" type="pres">
      <dgm:prSet presAssocID="{890DCDA7-3912-4DB5-8954-229F20C5CD3C}" presName="ConnectorPoint" presStyleLbl="alignNode1" presStyleIdx="7" presStyleCnt="8"/>
      <dgm:spPr/>
    </dgm:pt>
    <dgm:pt modelId="{D1B228DD-2F47-44CF-A89A-D598954101D8}" type="pres">
      <dgm:prSet presAssocID="{890DCDA7-3912-4DB5-8954-229F20C5CD3C}" presName="EmptyPlaceHolder" presStyleCnt="0"/>
      <dgm:spPr/>
    </dgm:pt>
  </dgm:ptLst>
  <dgm:cxnLst>
    <dgm:cxn modelId="{55B9E3E2-FA64-4A57-804B-8EE8239D4CBA}" type="presOf" srcId="{117B4BE6-0B18-48BF-B7AF-18D53B0C7E34}" destId="{C275949E-23DF-4934-AE9F-C453D5336056}" srcOrd="0" destOrd="0" presId="urn:microsoft.com/office/officeart/2016/7/layout/BasicTimeline"/>
    <dgm:cxn modelId="{72B1B822-BE9F-4E16-B1F6-1B7B318F6528}" srcId="{DF32D588-D688-46BE-9F80-700D4006FC8D}" destId="{890DCDA7-3912-4DB5-8954-229F20C5CD3C}" srcOrd="7" destOrd="0" parTransId="{766F805F-E3D8-4115-A71F-45C7A3E0F09B}" sibTransId="{8E5CA4F8-DAAE-4426-85CA-12E2E5E2C4AE}"/>
    <dgm:cxn modelId="{7486AD64-E111-4522-801D-A8E6E1E9C93E}" type="presOf" srcId="{6E8FBF1B-FE49-47AD-9926-C7496B0D6231}" destId="{EF105BC0-07B2-4197-A94E-449DBD63FF26}" srcOrd="0" destOrd="0" presId="urn:microsoft.com/office/officeart/2016/7/layout/BasicTimeline"/>
    <dgm:cxn modelId="{C2F8D0CD-36B6-45EB-90DC-09CA562857D9}" type="presOf" srcId="{AFAB3AB7-59E3-4C32-B957-3DABAF027081}" destId="{FCA73B57-D832-4396-BDCC-64274FC9A84D}" srcOrd="0" destOrd="0" presId="urn:microsoft.com/office/officeart/2016/7/layout/BasicTimeline"/>
    <dgm:cxn modelId="{00CE775C-A01D-4681-B9EE-F9D3BF9422F6}" type="presOf" srcId="{FB9C34A6-27DF-4E27-8E64-FCF1B445FCF5}" destId="{4F4876CF-0225-4722-B6D1-5C28504DBCE1}" srcOrd="0" destOrd="0" presId="urn:microsoft.com/office/officeart/2016/7/layout/BasicTimeline"/>
    <dgm:cxn modelId="{543C6237-A1B5-41B0-BD7E-7F2E73629BD1}" type="presOf" srcId="{7BEE764E-6FE1-4C53-AC3C-B5FE3EF740BE}" destId="{F75BFE7A-326F-4FAB-88BD-11FFC17D0961}" srcOrd="0" destOrd="0" presId="urn:microsoft.com/office/officeart/2016/7/layout/BasicTimeline"/>
    <dgm:cxn modelId="{5961E0C7-7677-4B9B-BEB1-F7F71AFEDC2E}" type="presOf" srcId="{DE3BB573-5FB2-4064-86D1-F994BFFDEAA2}" destId="{14AF48CE-4781-451A-AA22-40CD4A381CD9}" srcOrd="0" destOrd="0" presId="urn:microsoft.com/office/officeart/2016/7/layout/BasicTimeline"/>
    <dgm:cxn modelId="{FD0408FC-7305-4FA1-9BA8-5C4AD5959813}" type="presOf" srcId="{DF32D588-D688-46BE-9F80-700D4006FC8D}" destId="{089390E3-18C2-45A2-B4ED-601C3CFD8411}" srcOrd="0" destOrd="0" presId="urn:microsoft.com/office/officeart/2016/7/layout/BasicTimeline"/>
    <dgm:cxn modelId="{A3B2BCCF-E75C-4426-8C2B-DD2B611F2555}" type="presOf" srcId="{E1BFA791-7769-4CCA-BB80-73FD64486727}" destId="{7951BCC3-A0B2-4395-A981-BCFEF5A1D42A}" srcOrd="0" destOrd="0" presId="urn:microsoft.com/office/officeart/2016/7/layout/BasicTimeline"/>
    <dgm:cxn modelId="{F77E4D40-B0BD-4634-82A4-E9F13C405E43}" srcId="{6E8FBF1B-FE49-47AD-9926-C7496B0D6231}" destId="{E1BFA791-7769-4CCA-BB80-73FD64486727}" srcOrd="0" destOrd="0" parTransId="{55B4C172-49CC-4713-B9DF-34F55B1FE337}" sibTransId="{C55BB38B-0C73-4119-96F7-227707E65357}"/>
    <dgm:cxn modelId="{2CF1A2A9-5C9D-4528-A36C-78B85C1E4B87}" srcId="{890DCDA7-3912-4DB5-8954-229F20C5CD3C}" destId="{7B229F46-2721-458F-98BD-65B28AEC6E22}" srcOrd="0" destOrd="0" parTransId="{0FC4298E-79DE-41BF-9B89-8537C2645954}" sibTransId="{4AB81ADB-BC08-4CE2-9B8D-F5F7E4E3164B}"/>
    <dgm:cxn modelId="{C10C1F9F-C535-4A10-9F30-EBF89303A136}" srcId="{DF32D588-D688-46BE-9F80-700D4006FC8D}" destId="{1387878D-BCCA-4D22-A6F3-3E68565CEA7C}" srcOrd="1" destOrd="0" parTransId="{5754AA23-7463-4167-A360-383E408EBC61}" sibTransId="{32FA45DB-3C16-4373-8B9C-BAC5EC3D0BCF}"/>
    <dgm:cxn modelId="{DB284CBC-7B24-4932-A9E9-C4ADB3F9BABE}" srcId="{DF32D588-D688-46BE-9F80-700D4006FC8D}" destId="{DE3BB573-5FB2-4064-86D1-F994BFFDEAA2}" srcOrd="3" destOrd="0" parTransId="{76B89DF8-EF08-46B5-901E-04CE8FF49C90}" sibTransId="{A732090E-42A5-46BE-B707-0FB8611FF6E5}"/>
    <dgm:cxn modelId="{D63B19E0-3F72-485B-AC70-6D50D45496E6}" srcId="{DF32D588-D688-46BE-9F80-700D4006FC8D}" destId="{7BEE764E-6FE1-4C53-AC3C-B5FE3EF740BE}" srcOrd="6" destOrd="0" parTransId="{EF4AD1E1-72C5-469A-ADAA-17735F71D5F3}" sibTransId="{2189ED48-373D-4FB5-A6C4-35041474EC4A}"/>
    <dgm:cxn modelId="{20B47766-E73C-4C51-80A6-977A32380F6D}" srcId="{DF32D588-D688-46BE-9F80-700D4006FC8D}" destId="{6E8FBF1B-FE49-47AD-9926-C7496B0D6231}" srcOrd="5" destOrd="0" parTransId="{B38F85F6-4FF5-4447-B830-0931364FDB6B}" sibTransId="{0C501A24-A6F8-470B-AD90-F7B5B01BE599}"/>
    <dgm:cxn modelId="{3ADF9220-4A2C-476C-9CC4-347D510023A8}" type="presOf" srcId="{7B229F46-2721-458F-98BD-65B28AEC6E22}" destId="{D1FB54E6-F4E6-4741-9C39-03D188D2179D}" srcOrd="0" destOrd="0" presId="urn:microsoft.com/office/officeart/2016/7/layout/BasicTimeline"/>
    <dgm:cxn modelId="{5EDE0BA5-575C-4854-9239-082A23327D05}" srcId="{17372B61-7B02-4487-9B52-5CA482CDDF50}" destId="{AFAB3AB7-59E3-4C32-B957-3DABAF027081}" srcOrd="0" destOrd="0" parTransId="{B53ADCCA-D4A9-42F9-AE7E-C0DAE3219411}" sibTransId="{EC0CF23C-73DD-4FFC-AAFB-96CF75F09415}"/>
    <dgm:cxn modelId="{7957F5FA-5A4A-4CD5-ABC5-6502453931F5}" type="presOf" srcId="{E92FF402-7EBB-4305-9E22-B5049ACA3024}" destId="{4869AABD-1F52-4F52-9873-75CB72E56F2D}" srcOrd="0" destOrd="0" presId="urn:microsoft.com/office/officeart/2016/7/layout/BasicTimeline"/>
    <dgm:cxn modelId="{7C602AE9-0B8B-4033-890B-56AF53CDC6C6}" type="presOf" srcId="{890DCDA7-3912-4DB5-8954-229F20C5CD3C}" destId="{C2AA2891-E4F1-493A-8F39-82794D4364FD}" srcOrd="0" destOrd="0" presId="urn:microsoft.com/office/officeart/2016/7/layout/BasicTimeline"/>
    <dgm:cxn modelId="{6BF3DF3A-82F8-44D0-8547-9F2BF8356DBB}" type="presOf" srcId="{23425BE3-388C-4258-ADA8-C33E4EFFA5ED}" destId="{5F1DD18C-A9B7-4A21-B2EA-A8F52F5EEB4D}" srcOrd="0" destOrd="0" presId="urn:microsoft.com/office/officeart/2016/7/layout/BasicTimeline"/>
    <dgm:cxn modelId="{4360FB56-2B6C-40AE-A000-9BF478CB474E}" srcId="{FB9C34A6-27DF-4E27-8E64-FCF1B445FCF5}" destId="{117B4BE6-0B18-48BF-B7AF-18D53B0C7E34}" srcOrd="0" destOrd="0" parTransId="{95B8C1E6-AEC0-4451-B122-379FF5CAE6BE}" sibTransId="{CE60B0EB-C327-4173-880E-AB48C13625BF}"/>
    <dgm:cxn modelId="{08A2271B-3192-4078-9CEF-ADA630D71288}" srcId="{DF32D588-D688-46BE-9F80-700D4006FC8D}" destId="{23425BE3-388C-4258-ADA8-C33E4EFFA5ED}" srcOrd="0" destOrd="0" parTransId="{657480A5-45FE-4F4D-BBE5-03C7735E5F45}" sibTransId="{CF41DC8C-C036-4BCA-BCDF-55C92255F3FA}"/>
    <dgm:cxn modelId="{E7893A1A-857B-4ADD-BC46-81C74392416B}" type="presOf" srcId="{05F34672-A0C9-4B51-AD09-A16B9056FBB1}" destId="{837562FA-83C6-4D65-9A68-3EF31B65D00A}" srcOrd="0" destOrd="0" presId="urn:microsoft.com/office/officeart/2016/7/layout/BasicTimeline"/>
    <dgm:cxn modelId="{9D6DBF95-AB50-47B6-87C2-BC39DF6ADC40}" type="presOf" srcId="{3075A745-C86D-4A1E-8C6F-CCC06B1CBB4F}" destId="{BC695CF3-6697-4300-9AF8-1E95911A2F93}" srcOrd="0" destOrd="0" presId="urn:microsoft.com/office/officeart/2016/7/layout/BasicTimeline"/>
    <dgm:cxn modelId="{5DDE788B-D250-445D-B40D-A9E7B830B059}" srcId="{7BEE764E-6FE1-4C53-AC3C-B5FE3EF740BE}" destId="{3075A745-C86D-4A1E-8C6F-CCC06B1CBB4F}" srcOrd="0" destOrd="0" parTransId="{2E52A0E3-1F5C-4BE9-BFBF-DF1A6EA8FEEC}" sibTransId="{C118F1FF-94FD-4ACD-8004-F6EF1073673B}"/>
    <dgm:cxn modelId="{3665FF99-AFD8-4A5F-A645-E2DD49FF99F7}" srcId="{1387878D-BCCA-4D22-A6F3-3E68565CEA7C}" destId="{BE75BE60-6BC3-4D46-AC88-38742BE61526}" srcOrd="0" destOrd="0" parTransId="{821E3EA9-5142-4E4E-9035-2E820F7D299E}" sibTransId="{9B2CC192-DBEB-4653-89BF-8C38B05C5609}"/>
    <dgm:cxn modelId="{7F743316-81F2-46D8-8682-0E2B743078DA}" srcId="{DF32D588-D688-46BE-9F80-700D4006FC8D}" destId="{FB9C34A6-27DF-4E27-8E64-FCF1B445FCF5}" srcOrd="4" destOrd="0" parTransId="{A880E6EC-48C4-4620-808A-493AF0A216F6}" sibTransId="{C1AE18B0-9D4B-461C-B124-523F07BDC687}"/>
    <dgm:cxn modelId="{2998526D-46C3-4A33-9B2F-64D239D506AC}" srcId="{23425BE3-388C-4258-ADA8-C33E4EFFA5ED}" destId="{E92FF402-7EBB-4305-9E22-B5049ACA3024}" srcOrd="0" destOrd="0" parTransId="{CC20C014-3DCA-4E90-8879-6B00A84673D7}" sibTransId="{642597FE-127E-4F7B-ACBA-AF0471F7F353}"/>
    <dgm:cxn modelId="{95334167-734B-4819-8FD9-8400B79FBF88}" type="presOf" srcId="{17372B61-7B02-4487-9B52-5CA482CDDF50}" destId="{F56567AB-F8E6-466B-A3DD-7646E5C9F28A}" srcOrd="0" destOrd="0" presId="urn:microsoft.com/office/officeart/2016/7/layout/BasicTimeline"/>
    <dgm:cxn modelId="{7DFF3E47-7211-483F-8A7F-43BD04E62F72}" srcId="{DF32D588-D688-46BE-9F80-700D4006FC8D}" destId="{17372B61-7B02-4487-9B52-5CA482CDDF50}" srcOrd="2" destOrd="0" parTransId="{484F0458-2353-494F-89FF-A9CDD354728D}" sibTransId="{0BBA5038-9DFE-48A7-894E-187414A3DCA3}"/>
    <dgm:cxn modelId="{50568922-B216-489B-A17B-03AED2B2AF73}" type="presOf" srcId="{1387878D-BCCA-4D22-A6F3-3E68565CEA7C}" destId="{68516788-5EA1-492C-9F2C-28FC2CD64757}" srcOrd="0" destOrd="0" presId="urn:microsoft.com/office/officeart/2016/7/layout/BasicTimeline"/>
    <dgm:cxn modelId="{3D20B867-0D28-4B5E-AC48-4497EAA2501D}" type="presOf" srcId="{BE75BE60-6BC3-4D46-AC88-38742BE61526}" destId="{613407B7-674A-428C-B0C4-81455A076FF6}" srcOrd="0" destOrd="0" presId="urn:microsoft.com/office/officeart/2016/7/layout/BasicTimeline"/>
    <dgm:cxn modelId="{CB15B548-C3BD-4962-B493-5D77B855A7BC}" srcId="{DE3BB573-5FB2-4064-86D1-F994BFFDEAA2}" destId="{05F34672-A0C9-4B51-AD09-A16B9056FBB1}" srcOrd="0" destOrd="0" parTransId="{BA80B73F-8412-4FA5-8D33-4871C8AD7EA4}" sibTransId="{4D592A85-6145-4ED9-B663-214F69E829F9}"/>
    <dgm:cxn modelId="{605249F1-2533-4EFE-82A0-B25ABA34FF72}" type="presParOf" srcId="{089390E3-18C2-45A2-B4ED-601C3CFD8411}" destId="{A767C2C6-FCBE-4560-80F5-2C3F91882039}" srcOrd="0" destOrd="0" presId="urn:microsoft.com/office/officeart/2016/7/layout/BasicTimeline"/>
    <dgm:cxn modelId="{43E2CAED-4548-476D-A069-E38FF4E86A32}" type="presParOf" srcId="{089390E3-18C2-45A2-B4ED-601C3CFD8411}" destId="{C3B441C3-6B17-4BBC-98A3-E2DEC1C5C690}" srcOrd="1" destOrd="0" presId="urn:microsoft.com/office/officeart/2016/7/layout/BasicTimeline"/>
    <dgm:cxn modelId="{63CB7B7D-2904-43F6-AC01-D1A12EEFBC4C}" type="presParOf" srcId="{C3B441C3-6B17-4BBC-98A3-E2DEC1C5C690}" destId="{6A6653F3-EF13-4807-8B41-BD82BB86DE72}" srcOrd="0" destOrd="0" presId="urn:microsoft.com/office/officeart/2016/7/layout/BasicTimeline"/>
    <dgm:cxn modelId="{891E2147-370C-4007-9940-AD5B94DE663B}" type="presParOf" srcId="{6A6653F3-EF13-4807-8B41-BD82BB86DE72}" destId="{5F1DD18C-A9B7-4A21-B2EA-A8F52F5EEB4D}" srcOrd="0" destOrd="0" presId="urn:microsoft.com/office/officeart/2016/7/layout/BasicTimeline"/>
    <dgm:cxn modelId="{603B8CC7-60EE-4849-99CA-DBF6C3B75245}" type="presParOf" srcId="{6A6653F3-EF13-4807-8B41-BD82BB86DE72}" destId="{B531A7C2-0EFE-43ED-8862-AADCB2389B87}" srcOrd="1" destOrd="0" presId="urn:microsoft.com/office/officeart/2016/7/layout/BasicTimeline"/>
    <dgm:cxn modelId="{49A38AE1-90EA-416C-8353-7F3D1FAF4B6D}" type="presParOf" srcId="{B531A7C2-0EFE-43ED-8862-AADCB2389B87}" destId="{4869AABD-1F52-4F52-9873-75CB72E56F2D}" srcOrd="0" destOrd="0" presId="urn:microsoft.com/office/officeart/2016/7/layout/BasicTimeline"/>
    <dgm:cxn modelId="{3C1856BD-7BBD-4692-A873-EC03D2357B0F}" type="presParOf" srcId="{B531A7C2-0EFE-43ED-8862-AADCB2389B87}" destId="{3F090D54-6E86-4072-801B-C642F9B04759}" srcOrd="1" destOrd="0" presId="urn:microsoft.com/office/officeart/2016/7/layout/BasicTimeline"/>
    <dgm:cxn modelId="{07CC67E9-6927-4270-87FF-549FAD654C01}" type="presParOf" srcId="{6A6653F3-EF13-4807-8B41-BD82BB86DE72}" destId="{909DF5A8-7518-45D6-BD3C-857733A517C6}" srcOrd="2" destOrd="0" presId="urn:microsoft.com/office/officeart/2016/7/layout/BasicTimeline"/>
    <dgm:cxn modelId="{B54C44FB-8A61-43F1-919E-1F5CB616C08D}" type="presParOf" srcId="{6A6653F3-EF13-4807-8B41-BD82BB86DE72}" destId="{304B2B7D-75EA-4E1B-B831-7F52D73FB7DE}" srcOrd="3" destOrd="0" presId="urn:microsoft.com/office/officeart/2016/7/layout/BasicTimeline"/>
    <dgm:cxn modelId="{F0FBC05A-8776-48A4-BBCF-FDFCC2CBCC1A}" type="presParOf" srcId="{6A6653F3-EF13-4807-8B41-BD82BB86DE72}" destId="{F18F71D6-F057-40F9-A040-DF19F4042838}" srcOrd="4" destOrd="0" presId="urn:microsoft.com/office/officeart/2016/7/layout/BasicTimeline"/>
    <dgm:cxn modelId="{4BDAF483-256B-4C2E-A5A6-DF1F3ECB759D}" type="presParOf" srcId="{C3B441C3-6B17-4BBC-98A3-E2DEC1C5C690}" destId="{F10CBA8A-59DF-4283-BDC6-DF8D0EE16490}" srcOrd="1" destOrd="0" presId="urn:microsoft.com/office/officeart/2016/7/layout/BasicTimeline"/>
    <dgm:cxn modelId="{57D7B803-8EEC-49A7-8F1E-F0FF846105C5}" type="presParOf" srcId="{C3B441C3-6B17-4BBC-98A3-E2DEC1C5C690}" destId="{8D3DF1C4-C75A-4F4F-98C2-F5365C4E913A}" srcOrd="2" destOrd="0" presId="urn:microsoft.com/office/officeart/2016/7/layout/BasicTimeline"/>
    <dgm:cxn modelId="{99D9DDFB-BAE6-4BEE-95EA-09CCAB7CD351}" type="presParOf" srcId="{8D3DF1C4-C75A-4F4F-98C2-F5365C4E913A}" destId="{68516788-5EA1-492C-9F2C-28FC2CD64757}" srcOrd="0" destOrd="0" presId="urn:microsoft.com/office/officeart/2016/7/layout/BasicTimeline"/>
    <dgm:cxn modelId="{1096C90C-963A-47DE-9605-EF10E5246980}" type="presParOf" srcId="{8D3DF1C4-C75A-4F4F-98C2-F5365C4E913A}" destId="{E3E99A9E-A347-4C27-B827-1B680E3147A4}" srcOrd="1" destOrd="0" presId="urn:microsoft.com/office/officeart/2016/7/layout/BasicTimeline"/>
    <dgm:cxn modelId="{F3F2285D-6582-4218-AD34-C97F4ACB3C0E}" type="presParOf" srcId="{E3E99A9E-A347-4C27-B827-1B680E3147A4}" destId="{613407B7-674A-428C-B0C4-81455A076FF6}" srcOrd="0" destOrd="0" presId="urn:microsoft.com/office/officeart/2016/7/layout/BasicTimeline"/>
    <dgm:cxn modelId="{77AB30F7-D65A-4232-BC15-104F53CB5CAD}" type="presParOf" srcId="{E3E99A9E-A347-4C27-B827-1B680E3147A4}" destId="{B5AD22D0-F661-4177-9A43-E6EBD6DC1680}" srcOrd="1" destOrd="0" presId="urn:microsoft.com/office/officeart/2016/7/layout/BasicTimeline"/>
    <dgm:cxn modelId="{9C1BB257-16DD-4A10-B1F0-2FEC769D4458}" type="presParOf" srcId="{8D3DF1C4-C75A-4F4F-98C2-F5365C4E913A}" destId="{DC34275B-BB19-4474-AE95-8939302064A8}" srcOrd="2" destOrd="0" presId="urn:microsoft.com/office/officeart/2016/7/layout/BasicTimeline"/>
    <dgm:cxn modelId="{1E18A675-B0A3-477B-890C-7D5AFA6562F8}" type="presParOf" srcId="{8D3DF1C4-C75A-4F4F-98C2-F5365C4E913A}" destId="{0EF42414-6229-4A00-A7FC-E2DD6FDB560E}" srcOrd="3" destOrd="0" presId="urn:microsoft.com/office/officeart/2016/7/layout/BasicTimeline"/>
    <dgm:cxn modelId="{841A9C69-D7FF-48A3-997B-39373F6623D9}" type="presParOf" srcId="{8D3DF1C4-C75A-4F4F-98C2-F5365C4E913A}" destId="{5C672829-0A49-4FCE-A490-6379803DE63C}" srcOrd="4" destOrd="0" presId="urn:microsoft.com/office/officeart/2016/7/layout/BasicTimeline"/>
    <dgm:cxn modelId="{6A0B4AF2-CB77-4FFF-9D56-7007F74A5FE5}" type="presParOf" srcId="{C3B441C3-6B17-4BBC-98A3-E2DEC1C5C690}" destId="{8C88A730-C9F4-4696-9684-8D95B1436A58}" srcOrd="3" destOrd="0" presId="urn:microsoft.com/office/officeart/2016/7/layout/BasicTimeline"/>
    <dgm:cxn modelId="{297B63ED-E3B2-4945-A8A6-17273B34266D}" type="presParOf" srcId="{C3B441C3-6B17-4BBC-98A3-E2DEC1C5C690}" destId="{C31717A4-D641-40F8-BAC2-D8824E6783EF}" srcOrd="4" destOrd="0" presId="urn:microsoft.com/office/officeart/2016/7/layout/BasicTimeline"/>
    <dgm:cxn modelId="{514C25A8-DBF4-4062-A06D-B48096BFA39D}" type="presParOf" srcId="{C31717A4-D641-40F8-BAC2-D8824E6783EF}" destId="{F56567AB-F8E6-466B-A3DD-7646E5C9F28A}" srcOrd="0" destOrd="0" presId="urn:microsoft.com/office/officeart/2016/7/layout/BasicTimeline"/>
    <dgm:cxn modelId="{053540FB-2BAE-47A7-A8BC-F32B905C2B56}" type="presParOf" srcId="{C31717A4-D641-40F8-BAC2-D8824E6783EF}" destId="{58874E69-4DFD-4B52-8606-3995157D1A43}" srcOrd="1" destOrd="0" presId="urn:microsoft.com/office/officeart/2016/7/layout/BasicTimeline"/>
    <dgm:cxn modelId="{8A6D9896-F19E-481C-A93E-2AF65A86CD25}" type="presParOf" srcId="{58874E69-4DFD-4B52-8606-3995157D1A43}" destId="{FCA73B57-D832-4396-BDCC-64274FC9A84D}" srcOrd="0" destOrd="0" presId="urn:microsoft.com/office/officeart/2016/7/layout/BasicTimeline"/>
    <dgm:cxn modelId="{21C35AD3-71A7-4DA4-82FB-E7D4808EE484}" type="presParOf" srcId="{58874E69-4DFD-4B52-8606-3995157D1A43}" destId="{939E1FEF-B96C-48FD-9787-FBA5E703919F}" srcOrd="1" destOrd="0" presId="urn:microsoft.com/office/officeart/2016/7/layout/BasicTimeline"/>
    <dgm:cxn modelId="{8B4F8BFC-A1F3-41E5-9D17-FABE367377D1}" type="presParOf" srcId="{C31717A4-D641-40F8-BAC2-D8824E6783EF}" destId="{9D9C5518-59AA-418A-95C7-E3DE90DC9F4B}" srcOrd="2" destOrd="0" presId="urn:microsoft.com/office/officeart/2016/7/layout/BasicTimeline"/>
    <dgm:cxn modelId="{D9B96764-DBF8-4B68-8E25-AD00CEEAFD99}" type="presParOf" srcId="{C31717A4-D641-40F8-BAC2-D8824E6783EF}" destId="{0AB2B370-1F32-4FD8-9C91-BE96C84867D1}" srcOrd="3" destOrd="0" presId="urn:microsoft.com/office/officeart/2016/7/layout/BasicTimeline"/>
    <dgm:cxn modelId="{069E0BFE-DDDB-4DAC-9041-56244C5F2C64}" type="presParOf" srcId="{C31717A4-D641-40F8-BAC2-D8824E6783EF}" destId="{1E201772-9C8D-48CB-A23D-F0BFF723EAED}" srcOrd="4" destOrd="0" presId="urn:microsoft.com/office/officeart/2016/7/layout/BasicTimeline"/>
    <dgm:cxn modelId="{2D47726F-CE59-4C0A-93C0-DF78202518CB}" type="presParOf" srcId="{C3B441C3-6B17-4BBC-98A3-E2DEC1C5C690}" destId="{929936A8-CAED-48AA-A4B9-816BE5A71069}" srcOrd="5" destOrd="0" presId="urn:microsoft.com/office/officeart/2016/7/layout/BasicTimeline"/>
    <dgm:cxn modelId="{6768AF03-8EEC-4F80-840B-176F1E141B44}" type="presParOf" srcId="{C3B441C3-6B17-4BBC-98A3-E2DEC1C5C690}" destId="{5DE0316A-C4D8-4734-8A94-EAFD8298F22E}" srcOrd="6" destOrd="0" presId="urn:microsoft.com/office/officeart/2016/7/layout/BasicTimeline"/>
    <dgm:cxn modelId="{ADC42708-814F-4C3B-8879-13DE3E0FB928}" type="presParOf" srcId="{5DE0316A-C4D8-4734-8A94-EAFD8298F22E}" destId="{14AF48CE-4781-451A-AA22-40CD4A381CD9}" srcOrd="0" destOrd="0" presId="urn:microsoft.com/office/officeart/2016/7/layout/BasicTimeline"/>
    <dgm:cxn modelId="{16A7EB44-4B6F-46C3-AB2B-E3541AADB8B2}" type="presParOf" srcId="{5DE0316A-C4D8-4734-8A94-EAFD8298F22E}" destId="{6259CB5E-3647-499C-A88F-C336F4A6975C}" srcOrd="1" destOrd="0" presId="urn:microsoft.com/office/officeart/2016/7/layout/BasicTimeline"/>
    <dgm:cxn modelId="{4E260B49-790B-4FCD-889C-BA1732E82C6C}" type="presParOf" srcId="{6259CB5E-3647-499C-A88F-C336F4A6975C}" destId="{837562FA-83C6-4D65-9A68-3EF31B65D00A}" srcOrd="0" destOrd="0" presId="urn:microsoft.com/office/officeart/2016/7/layout/BasicTimeline"/>
    <dgm:cxn modelId="{A9BC6A46-1357-49AE-A481-4F6E3585E085}" type="presParOf" srcId="{6259CB5E-3647-499C-A88F-C336F4A6975C}" destId="{AA8122C3-7097-4223-9D46-0CE048DCC672}" srcOrd="1" destOrd="0" presId="urn:microsoft.com/office/officeart/2016/7/layout/BasicTimeline"/>
    <dgm:cxn modelId="{5EF1885E-28C3-4E48-B205-4F79D8ED80B4}" type="presParOf" srcId="{5DE0316A-C4D8-4734-8A94-EAFD8298F22E}" destId="{BA81D0A3-98C0-496B-83A4-696B03AADEB8}" srcOrd="2" destOrd="0" presId="urn:microsoft.com/office/officeart/2016/7/layout/BasicTimeline"/>
    <dgm:cxn modelId="{A4270194-CD41-4B4F-B4EA-333897ED361B}" type="presParOf" srcId="{5DE0316A-C4D8-4734-8A94-EAFD8298F22E}" destId="{07DF473B-4F5E-4D2C-B29E-32051E896B74}" srcOrd="3" destOrd="0" presId="urn:microsoft.com/office/officeart/2016/7/layout/BasicTimeline"/>
    <dgm:cxn modelId="{07E2F887-CC9C-49AE-ABF0-9C4A6C8CF18C}" type="presParOf" srcId="{5DE0316A-C4D8-4734-8A94-EAFD8298F22E}" destId="{CB86EEAA-B011-48B7-808A-1AED271C91E8}" srcOrd="4" destOrd="0" presId="urn:microsoft.com/office/officeart/2016/7/layout/BasicTimeline"/>
    <dgm:cxn modelId="{DF4B3862-9007-4CF0-B6F8-97F69E4FF8B6}" type="presParOf" srcId="{C3B441C3-6B17-4BBC-98A3-E2DEC1C5C690}" destId="{E58683DC-6316-4728-9F1C-186B60F47F9F}" srcOrd="7" destOrd="0" presId="urn:microsoft.com/office/officeart/2016/7/layout/BasicTimeline"/>
    <dgm:cxn modelId="{DF79C26E-FB6F-4F2E-87C3-E3A9E29826EA}" type="presParOf" srcId="{C3B441C3-6B17-4BBC-98A3-E2DEC1C5C690}" destId="{1FE3D860-5A7C-429C-AA45-DA54BB2B7431}" srcOrd="8" destOrd="0" presId="urn:microsoft.com/office/officeart/2016/7/layout/BasicTimeline"/>
    <dgm:cxn modelId="{DB7DBF37-2F65-4B60-904A-316CE4394F12}" type="presParOf" srcId="{1FE3D860-5A7C-429C-AA45-DA54BB2B7431}" destId="{4F4876CF-0225-4722-B6D1-5C28504DBCE1}" srcOrd="0" destOrd="0" presId="urn:microsoft.com/office/officeart/2016/7/layout/BasicTimeline"/>
    <dgm:cxn modelId="{00B9ABCF-B7CE-4201-9010-9D0932BFC6C5}" type="presParOf" srcId="{1FE3D860-5A7C-429C-AA45-DA54BB2B7431}" destId="{F687ED1D-47DB-47DD-8DE1-8523D687CC11}" srcOrd="1" destOrd="0" presId="urn:microsoft.com/office/officeart/2016/7/layout/BasicTimeline"/>
    <dgm:cxn modelId="{C339C366-C27C-414C-8FED-2D746674BD16}" type="presParOf" srcId="{F687ED1D-47DB-47DD-8DE1-8523D687CC11}" destId="{C275949E-23DF-4934-AE9F-C453D5336056}" srcOrd="0" destOrd="0" presId="urn:microsoft.com/office/officeart/2016/7/layout/BasicTimeline"/>
    <dgm:cxn modelId="{50505C67-685D-462E-955B-D165EFDB80D5}" type="presParOf" srcId="{F687ED1D-47DB-47DD-8DE1-8523D687CC11}" destId="{E4F648C2-ADBF-49BB-A3BC-B25A76BD3C2F}" srcOrd="1" destOrd="0" presId="urn:microsoft.com/office/officeart/2016/7/layout/BasicTimeline"/>
    <dgm:cxn modelId="{3637A621-6666-4827-B762-C176BA9C3DD8}" type="presParOf" srcId="{1FE3D860-5A7C-429C-AA45-DA54BB2B7431}" destId="{900C5BB8-5677-4D53-A4FC-4260387E1B7B}" srcOrd="2" destOrd="0" presId="urn:microsoft.com/office/officeart/2016/7/layout/BasicTimeline"/>
    <dgm:cxn modelId="{3D28974D-0CBC-4521-AB13-A66A4B262657}" type="presParOf" srcId="{1FE3D860-5A7C-429C-AA45-DA54BB2B7431}" destId="{DCBCB4CE-7F0A-4871-AB04-2BFECAA4C01F}" srcOrd="3" destOrd="0" presId="urn:microsoft.com/office/officeart/2016/7/layout/BasicTimeline"/>
    <dgm:cxn modelId="{0E109CB9-6449-4B41-9DEF-3FE317C362E9}" type="presParOf" srcId="{1FE3D860-5A7C-429C-AA45-DA54BB2B7431}" destId="{A5B1CE0A-3FAB-4770-883A-4D57F47CE9A9}" srcOrd="4" destOrd="0" presId="urn:microsoft.com/office/officeart/2016/7/layout/BasicTimeline"/>
    <dgm:cxn modelId="{EDB032A8-AFFF-4819-90E0-7087A822A92F}" type="presParOf" srcId="{C3B441C3-6B17-4BBC-98A3-E2DEC1C5C690}" destId="{8F722617-AE6C-4788-90D2-A9B0B68BA038}" srcOrd="9" destOrd="0" presId="urn:microsoft.com/office/officeart/2016/7/layout/BasicTimeline"/>
    <dgm:cxn modelId="{93847998-D9D3-457A-B43B-3BCE13AEEC7A}" type="presParOf" srcId="{C3B441C3-6B17-4BBC-98A3-E2DEC1C5C690}" destId="{ACF62140-FC7F-468F-B97B-9E31C0310726}" srcOrd="10" destOrd="0" presId="urn:microsoft.com/office/officeart/2016/7/layout/BasicTimeline"/>
    <dgm:cxn modelId="{20A9066F-9161-45B6-93D4-43BFB1D17ECF}" type="presParOf" srcId="{ACF62140-FC7F-468F-B97B-9E31C0310726}" destId="{EF105BC0-07B2-4197-A94E-449DBD63FF26}" srcOrd="0" destOrd="0" presId="urn:microsoft.com/office/officeart/2016/7/layout/BasicTimeline"/>
    <dgm:cxn modelId="{B238FAEE-CDF8-4295-A5EC-5AF059212C36}" type="presParOf" srcId="{ACF62140-FC7F-468F-B97B-9E31C0310726}" destId="{1C034058-1468-4F8F-90F3-ADCB1B64E397}" srcOrd="1" destOrd="0" presId="urn:microsoft.com/office/officeart/2016/7/layout/BasicTimeline"/>
    <dgm:cxn modelId="{B1DBE140-FCD7-477D-9D87-5DF9F90CFA8B}" type="presParOf" srcId="{1C034058-1468-4F8F-90F3-ADCB1B64E397}" destId="{7951BCC3-A0B2-4395-A981-BCFEF5A1D42A}" srcOrd="0" destOrd="0" presId="urn:microsoft.com/office/officeart/2016/7/layout/BasicTimeline"/>
    <dgm:cxn modelId="{DF777B44-C4C8-4A47-8CAC-44FFBEC6AC83}" type="presParOf" srcId="{1C034058-1468-4F8F-90F3-ADCB1B64E397}" destId="{042560C2-202B-461C-AF45-3EDA47876AED}" srcOrd="1" destOrd="0" presId="urn:microsoft.com/office/officeart/2016/7/layout/BasicTimeline"/>
    <dgm:cxn modelId="{8CC27447-207A-449B-A2A8-44F7DCED46E4}" type="presParOf" srcId="{ACF62140-FC7F-468F-B97B-9E31C0310726}" destId="{F8B36C64-4D4B-4CDD-AB02-8B4AA83F25DD}" srcOrd="2" destOrd="0" presId="urn:microsoft.com/office/officeart/2016/7/layout/BasicTimeline"/>
    <dgm:cxn modelId="{37A26899-36D3-4C70-8E3C-5B2DC75D3DA7}" type="presParOf" srcId="{ACF62140-FC7F-468F-B97B-9E31C0310726}" destId="{C60BCEDD-1C28-4776-BD46-68782A51AE65}" srcOrd="3" destOrd="0" presId="urn:microsoft.com/office/officeart/2016/7/layout/BasicTimeline"/>
    <dgm:cxn modelId="{173CBC75-E2C0-4698-B9C4-F7281AC03386}" type="presParOf" srcId="{ACF62140-FC7F-468F-B97B-9E31C0310726}" destId="{095148B4-22E5-4810-B0DD-BFE9974ADD9D}" srcOrd="4" destOrd="0" presId="urn:microsoft.com/office/officeart/2016/7/layout/BasicTimeline"/>
    <dgm:cxn modelId="{B710A113-155B-4CDE-9C47-1F8CBE8354F1}" type="presParOf" srcId="{C3B441C3-6B17-4BBC-98A3-E2DEC1C5C690}" destId="{A122DA2B-E597-4439-83E0-75CADC3CA5A7}" srcOrd="11" destOrd="0" presId="urn:microsoft.com/office/officeart/2016/7/layout/BasicTimeline"/>
    <dgm:cxn modelId="{80CF44F6-6F5B-4885-B70A-360148B531F0}" type="presParOf" srcId="{C3B441C3-6B17-4BBC-98A3-E2DEC1C5C690}" destId="{A28D6290-84EE-460F-A9F7-395E501B14EE}" srcOrd="12" destOrd="0" presId="urn:microsoft.com/office/officeart/2016/7/layout/BasicTimeline"/>
    <dgm:cxn modelId="{E8B2FC43-F7F9-4FE4-8AFE-F46D56455FCD}" type="presParOf" srcId="{A28D6290-84EE-460F-A9F7-395E501B14EE}" destId="{F75BFE7A-326F-4FAB-88BD-11FFC17D0961}" srcOrd="0" destOrd="0" presId="urn:microsoft.com/office/officeart/2016/7/layout/BasicTimeline"/>
    <dgm:cxn modelId="{F262D905-65B1-48E4-B0D8-1F8BCED08C2C}" type="presParOf" srcId="{A28D6290-84EE-460F-A9F7-395E501B14EE}" destId="{D880F8F8-AB12-4EFC-876D-64D878B2C8AA}" srcOrd="1" destOrd="0" presId="urn:microsoft.com/office/officeart/2016/7/layout/BasicTimeline"/>
    <dgm:cxn modelId="{95181921-02C9-4884-8EBA-D9F707A4ED64}" type="presParOf" srcId="{D880F8F8-AB12-4EFC-876D-64D878B2C8AA}" destId="{BC695CF3-6697-4300-9AF8-1E95911A2F93}" srcOrd="0" destOrd="0" presId="urn:microsoft.com/office/officeart/2016/7/layout/BasicTimeline"/>
    <dgm:cxn modelId="{9F01E29F-B768-4CDA-9E85-FD8497DB3C03}" type="presParOf" srcId="{D880F8F8-AB12-4EFC-876D-64D878B2C8AA}" destId="{4B3D627E-7C5C-4FE8-AF3F-BA826C469DB6}" srcOrd="1" destOrd="0" presId="urn:microsoft.com/office/officeart/2016/7/layout/BasicTimeline"/>
    <dgm:cxn modelId="{3D6C185E-E143-4227-A398-552A72B77C4D}" type="presParOf" srcId="{A28D6290-84EE-460F-A9F7-395E501B14EE}" destId="{C7866BA7-E5CB-4F49-8073-724136896EF3}" srcOrd="2" destOrd="0" presId="urn:microsoft.com/office/officeart/2016/7/layout/BasicTimeline"/>
    <dgm:cxn modelId="{F894CF34-F977-4200-8C4D-917CDDD078CC}" type="presParOf" srcId="{A28D6290-84EE-460F-A9F7-395E501B14EE}" destId="{6F7DC122-1069-48E9-9885-611EA9894AA0}" srcOrd="3" destOrd="0" presId="urn:microsoft.com/office/officeart/2016/7/layout/BasicTimeline"/>
    <dgm:cxn modelId="{FE820D6B-1B0B-418C-8CB8-8DB9461AD5DD}" type="presParOf" srcId="{A28D6290-84EE-460F-A9F7-395E501B14EE}" destId="{AFF9AC84-D73F-4C64-B620-E9566E0989F5}" srcOrd="4" destOrd="0" presId="urn:microsoft.com/office/officeart/2016/7/layout/BasicTimeline"/>
    <dgm:cxn modelId="{80EDA4C5-3969-47EB-9548-A7E195E47BE9}" type="presParOf" srcId="{C3B441C3-6B17-4BBC-98A3-E2DEC1C5C690}" destId="{C2238C20-098F-4A3B-B600-4F77EB8FEC58}" srcOrd="13" destOrd="0" presId="urn:microsoft.com/office/officeart/2016/7/layout/BasicTimeline"/>
    <dgm:cxn modelId="{76E923D9-CB96-4DC5-B3B0-A74613A01268}" type="presParOf" srcId="{C3B441C3-6B17-4BBC-98A3-E2DEC1C5C690}" destId="{0AF481F1-3985-470F-A8DB-B9706CC389F5}" srcOrd="14" destOrd="0" presId="urn:microsoft.com/office/officeart/2016/7/layout/BasicTimeline"/>
    <dgm:cxn modelId="{9C62F079-9734-4746-A80A-CBC1D5804BE0}" type="presParOf" srcId="{0AF481F1-3985-470F-A8DB-B9706CC389F5}" destId="{C2AA2891-E4F1-493A-8F39-82794D4364FD}" srcOrd="0" destOrd="0" presId="urn:microsoft.com/office/officeart/2016/7/layout/BasicTimeline"/>
    <dgm:cxn modelId="{84463BEC-441A-478D-B423-E4D62B5925C6}" type="presParOf" srcId="{0AF481F1-3985-470F-A8DB-B9706CC389F5}" destId="{B8E8F7B7-8293-4C8B-98DB-64EE04A4A197}" srcOrd="1" destOrd="0" presId="urn:microsoft.com/office/officeart/2016/7/layout/BasicTimeline"/>
    <dgm:cxn modelId="{332BB319-691F-495B-A5EF-0D6AE6142433}" type="presParOf" srcId="{B8E8F7B7-8293-4C8B-98DB-64EE04A4A197}" destId="{D1FB54E6-F4E6-4741-9C39-03D188D2179D}" srcOrd="0" destOrd="0" presId="urn:microsoft.com/office/officeart/2016/7/layout/BasicTimeline"/>
    <dgm:cxn modelId="{DF59B5B9-8A04-41BB-B25C-802FB22742B2}" type="presParOf" srcId="{B8E8F7B7-8293-4C8B-98DB-64EE04A4A197}" destId="{6B710ECE-0B4E-4AC3-9E6C-2F9E0574F476}" srcOrd="1" destOrd="0" presId="urn:microsoft.com/office/officeart/2016/7/layout/BasicTimeline"/>
    <dgm:cxn modelId="{59BAD07C-1E79-4D25-B821-F4574A40293D}" type="presParOf" srcId="{0AF481F1-3985-470F-A8DB-B9706CC389F5}" destId="{680C5A0E-0F7E-4886-BAB1-85CD801455AB}" srcOrd="2" destOrd="0" presId="urn:microsoft.com/office/officeart/2016/7/layout/BasicTimeline"/>
    <dgm:cxn modelId="{A797DF32-AD4A-4C38-A25D-4ADD20EB7756}" type="presParOf" srcId="{0AF481F1-3985-470F-A8DB-B9706CC389F5}" destId="{BD480FB2-D976-42FC-8DBD-854138956D98}" srcOrd="3" destOrd="0" presId="urn:microsoft.com/office/officeart/2016/7/layout/BasicTimeline"/>
    <dgm:cxn modelId="{DF0C98A8-F0DF-49C2-8CAA-E9DCEEB52F02}" type="presParOf" srcId="{0AF481F1-3985-470F-A8DB-B9706CC389F5}" destId="{D1B228DD-2F47-44CF-A89A-D598954101D8}" srcOrd="4" destOrd="0" presId="urn:microsoft.com/office/officeart/2016/7/layout/Basic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CDEC3E-C2FD-474A-B08B-CFB0AFD40415}" type="doc">
      <dgm:prSet loTypeId="urn:microsoft.com/office/officeart/2005/8/layout/vList6" loCatId="process" qsTypeId="urn:microsoft.com/office/officeart/2005/8/quickstyle/3d1" qsCatId="3D" csTypeId="urn:microsoft.com/office/officeart/2005/8/colors/accent4_2" csCatId="accent4" phldr="1"/>
      <dgm:spPr/>
      <dgm:t>
        <a:bodyPr/>
        <a:lstStyle/>
        <a:p>
          <a:endParaRPr lang="el-GR"/>
        </a:p>
      </dgm:t>
    </dgm:pt>
    <dgm:pt modelId="{63543EA8-2C30-4EB6-811D-0BD769F487B1}">
      <dgm:prSet phldrT="[Κείμενο]" phldr="0"/>
      <dgm:spPr/>
      <dgm:t>
        <a:bodyPr/>
        <a:lstStyle/>
        <a:p>
          <a:pPr rtl="0"/>
          <a:r>
            <a:rPr lang="el-GR">
              <a:latin typeface="Calibri"/>
              <a:cs typeface="Calibri"/>
            </a:rPr>
            <a:t>Δ</a:t>
          </a:r>
          <a:r>
            <a:rPr lang="el-GR" baseline="30000">
              <a:latin typeface="Calibri"/>
              <a:cs typeface="Calibri"/>
            </a:rPr>
            <a:t>9</a:t>
          </a:r>
          <a:r>
            <a:rPr lang="el-GR">
              <a:latin typeface="Calibri"/>
              <a:cs typeface="Calibri"/>
            </a:rPr>
            <a:t>- </a:t>
          </a:r>
          <a:r>
            <a:rPr lang="el-GR" noProof="1">
              <a:latin typeface="Calibri"/>
              <a:cs typeface="Calibri"/>
            </a:rPr>
            <a:t>τετραϋδροκανναβινόλη</a:t>
          </a:r>
          <a:endParaRPr lang="el-GR" noProof="1"/>
        </a:p>
      </dgm:t>
    </dgm:pt>
    <dgm:pt modelId="{9D5EA2E6-3284-428F-B80E-BD4BA8B17F4E}" type="parTrans" cxnId="{A43B7FCE-2E61-4762-9698-691CFD848AB0}">
      <dgm:prSet/>
      <dgm:spPr/>
      <dgm:t>
        <a:bodyPr/>
        <a:lstStyle/>
        <a:p>
          <a:endParaRPr lang="el-GR"/>
        </a:p>
      </dgm:t>
    </dgm:pt>
    <dgm:pt modelId="{B741DBB1-5876-4905-AC5B-96CF9BB5E64A}" type="sibTrans" cxnId="{A43B7FCE-2E61-4762-9698-691CFD848AB0}">
      <dgm:prSet/>
      <dgm:spPr/>
      <dgm:t>
        <a:bodyPr/>
        <a:lstStyle/>
        <a:p>
          <a:endParaRPr lang="el-GR"/>
        </a:p>
      </dgm:t>
    </dgm:pt>
    <dgm:pt modelId="{6B171BF5-8C80-4C66-BA79-DD4F3DB2F6AF}">
      <dgm:prSet phldrT="[Κείμενο]" phldr="0"/>
      <dgm:spPr/>
      <dgm:t>
        <a:bodyPr/>
        <a:lstStyle/>
        <a:p>
          <a:r>
            <a:rPr lang="el-GR">
              <a:latin typeface="Corbel" panose="020B0503020204020204"/>
            </a:rPr>
            <a:t>THC</a:t>
          </a:r>
          <a:endParaRPr lang="el-GR"/>
        </a:p>
      </dgm:t>
    </dgm:pt>
    <dgm:pt modelId="{13F71E2C-689B-4205-A1DE-D70E57E1362F}" type="parTrans" cxnId="{7359CF1D-A9D3-4E22-98B6-E538B1BECF2A}">
      <dgm:prSet/>
      <dgm:spPr/>
      <dgm:t>
        <a:bodyPr/>
        <a:lstStyle/>
        <a:p>
          <a:endParaRPr lang="el-GR"/>
        </a:p>
      </dgm:t>
    </dgm:pt>
    <dgm:pt modelId="{9B26F837-7979-49CB-A2E6-3BB60ECFD970}" type="sibTrans" cxnId="{7359CF1D-A9D3-4E22-98B6-E538B1BECF2A}">
      <dgm:prSet/>
      <dgm:spPr/>
      <dgm:t>
        <a:bodyPr/>
        <a:lstStyle/>
        <a:p>
          <a:endParaRPr lang="el-GR"/>
        </a:p>
      </dgm:t>
    </dgm:pt>
    <dgm:pt modelId="{7DC0AF11-9238-464F-8362-2ECA53EE8A81}">
      <dgm:prSet phldrT="[Κείμενο]" phldr="0"/>
      <dgm:spPr/>
      <dgm:t>
        <a:bodyPr/>
        <a:lstStyle/>
        <a:p>
          <a:pPr rtl="0"/>
          <a:r>
            <a:rPr lang="el-GR" noProof="1">
              <a:latin typeface="Times New Roman"/>
              <a:cs typeface="Times New Roman"/>
            </a:rPr>
            <a:t>Κανναβιδιόλη </a:t>
          </a:r>
          <a:endParaRPr lang="el-GR" noProof="1"/>
        </a:p>
      </dgm:t>
    </dgm:pt>
    <dgm:pt modelId="{75ACFECC-9A9C-41C3-9BC4-271964E4099C}" type="parTrans" cxnId="{D81DB99D-68CC-4A95-A5EF-1FB5E3796182}">
      <dgm:prSet/>
      <dgm:spPr/>
      <dgm:t>
        <a:bodyPr/>
        <a:lstStyle/>
        <a:p>
          <a:endParaRPr lang="el-GR"/>
        </a:p>
      </dgm:t>
    </dgm:pt>
    <dgm:pt modelId="{8951F544-2684-42C2-B962-9EF5CE7B5234}" type="sibTrans" cxnId="{D81DB99D-68CC-4A95-A5EF-1FB5E3796182}">
      <dgm:prSet/>
      <dgm:spPr/>
      <dgm:t>
        <a:bodyPr/>
        <a:lstStyle/>
        <a:p>
          <a:endParaRPr lang="el-GR"/>
        </a:p>
      </dgm:t>
    </dgm:pt>
    <dgm:pt modelId="{678F3204-4913-4AF6-8A81-E6DA62FFEF75}">
      <dgm:prSet phldrT="[Κείμενο]" phldr="0"/>
      <dgm:spPr/>
      <dgm:t>
        <a:bodyPr/>
        <a:lstStyle/>
        <a:p>
          <a:r>
            <a:rPr lang="el-GR">
              <a:latin typeface="Corbel" panose="020B0503020204020204"/>
            </a:rPr>
            <a:t>CBD</a:t>
          </a:r>
          <a:endParaRPr lang="el-GR"/>
        </a:p>
      </dgm:t>
    </dgm:pt>
    <dgm:pt modelId="{3E990BB4-62EA-40A3-B978-F2A0D787DF9C}" type="parTrans" cxnId="{463CC6E5-35B0-4670-9B48-2A87213949FF}">
      <dgm:prSet/>
      <dgm:spPr/>
      <dgm:t>
        <a:bodyPr/>
        <a:lstStyle/>
        <a:p>
          <a:endParaRPr lang="el-GR"/>
        </a:p>
      </dgm:t>
    </dgm:pt>
    <dgm:pt modelId="{35B41D08-5324-4980-8E19-4C3EC51D29D9}" type="sibTrans" cxnId="{463CC6E5-35B0-4670-9B48-2A87213949FF}">
      <dgm:prSet/>
      <dgm:spPr/>
      <dgm:t>
        <a:bodyPr/>
        <a:lstStyle/>
        <a:p>
          <a:endParaRPr lang="el-GR"/>
        </a:p>
      </dgm:t>
    </dgm:pt>
    <dgm:pt modelId="{AC1D17CE-0866-4542-AE72-275FC85681DD}">
      <dgm:prSet phldrT="[Κείμενο]" phldr="0"/>
      <dgm:spPr/>
      <dgm:t>
        <a:bodyPr/>
        <a:lstStyle/>
        <a:p>
          <a:pPr rtl="0"/>
          <a:r>
            <a:rPr lang="el-GR">
              <a:latin typeface="Times New Roman"/>
              <a:cs typeface="Times New Roman"/>
            </a:rPr>
            <a:t> </a:t>
          </a:r>
          <a:r>
            <a:rPr lang="el-GR" noProof="1">
              <a:latin typeface="Times New Roman"/>
              <a:cs typeface="Times New Roman"/>
            </a:rPr>
            <a:t>Ναμπινόλη</a:t>
          </a:r>
          <a:endParaRPr lang="el-GR" noProof="1"/>
        </a:p>
      </dgm:t>
    </dgm:pt>
    <dgm:pt modelId="{151DEEFC-6C22-4048-B8B5-7CA50FFCBD67}" type="parTrans" cxnId="{EDE978A4-E7E2-49C2-80FE-EA548F3E12ED}">
      <dgm:prSet/>
      <dgm:spPr/>
      <dgm:t>
        <a:bodyPr/>
        <a:lstStyle/>
        <a:p>
          <a:endParaRPr lang="el-GR"/>
        </a:p>
      </dgm:t>
    </dgm:pt>
    <dgm:pt modelId="{366B3318-6564-4A3A-A3B4-21CFF709623A}" type="sibTrans" cxnId="{EDE978A4-E7E2-49C2-80FE-EA548F3E12ED}">
      <dgm:prSet/>
      <dgm:spPr/>
      <dgm:t>
        <a:bodyPr/>
        <a:lstStyle/>
        <a:p>
          <a:endParaRPr lang="el-GR"/>
        </a:p>
      </dgm:t>
    </dgm:pt>
    <dgm:pt modelId="{4C6661E5-A301-4ED2-B5C1-56D56D523C92}">
      <dgm:prSet phldrT="[Κείμενο]" phldr="0"/>
      <dgm:spPr/>
      <dgm:t>
        <a:bodyPr/>
        <a:lstStyle/>
        <a:p>
          <a:r>
            <a:rPr lang="el-GR">
              <a:latin typeface="Corbel" panose="020B0503020204020204"/>
            </a:rPr>
            <a:t>CBN</a:t>
          </a:r>
          <a:endParaRPr lang="el-GR"/>
        </a:p>
      </dgm:t>
    </dgm:pt>
    <dgm:pt modelId="{F1F337F5-DEFD-4506-8352-6C9FB38C1D6E}" type="parTrans" cxnId="{7F256E64-8117-4C47-93F2-4C91225D4E1D}">
      <dgm:prSet/>
      <dgm:spPr/>
      <dgm:t>
        <a:bodyPr/>
        <a:lstStyle/>
        <a:p>
          <a:endParaRPr lang="el-GR"/>
        </a:p>
      </dgm:t>
    </dgm:pt>
    <dgm:pt modelId="{1FE6CA71-3403-43B0-B605-1C082BCBE8B6}" type="sibTrans" cxnId="{7F256E64-8117-4C47-93F2-4C91225D4E1D}">
      <dgm:prSet/>
      <dgm:spPr/>
      <dgm:t>
        <a:bodyPr/>
        <a:lstStyle/>
        <a:p>
          <a:endParaRPr lang="el-GR"/>
        </a:p>
      </dgm:t>
    </dgm:pt>
    <dgm:pt modelId="{62A7842A-9623-43A6-B7CD-D48332F70F34}" type="pres">
      <dgm:prSet presAssocID="{CACDEC3E-C2FD-474A-B08B-CFB0AFD40415}" presName="Name0" presStyleCnt="0">
        <dgm:presLayoutVars>
          <dgm:dir/>
          <dgm:animLvl val="lvl"/>
          <dgm:resizeHandles/>
        </dgm:presLayoutVars>
      </dgm:prSet>
      <dgm:spPr/>
      <dgm:t>
        <a:bodyPr/>
        <a:lstStyle/>
        <a:p>
          <a:endParaRPr lang="en-US"/>
        </a:p>
      </dgm:t>
    </dgm:pt>
    <dgm:pt modelId="{941086F3-CEFA-4A2F-8F48-7DA678202E8A}" type="pres">
      <dgm:prSet presAssocID="{63543EA8-2C30-4EB6-811D-0BD769F487B1}" presName="linNode" presStyleCnt="0"/>
      <dgm:spPr/>
    </dgm:pt>
    <dgm:pt modelId="{1E213421-1DDD-4B91-A7E5-0E88F77410F2}" type="pres">
      <dgm:prSet presAssocID="{63543EA8-2C30-4EB6-811D-0BD769F487B1}" presName="parentShp" presStyleLbl="node1" presStyleIdx="0" presStyleCnt="3">
        <dgm:presLayoutVars>
          <dgm:bulletEnabled val="1"/>
        </dgm:presLayoutVars>
      </dgm:prSet>
      <dgm:spPr/>
      <dgm:t>
        <a:bodyPr/>
        <a:lstStyle/>
        <a:p>
          <a:endParaRPr lang="en-US"/>
        </a:p>
      </dgm:t>
    </dgm:pt>
    <dgm:pt modelId="{03DCE21D-2BBA-481F-A514-5B0327AAAD56}" type="pres">
      <dgm:prSet presAssocID="{63543EA8-2C30-4EB6-811D-0BD769F487B1}" presName="childShp" presStyleLbl="bgAccFollowNode1" presStyleIdx="0" presStyleCnt="3">
        <dgm:presLayoutVars>
          <dgm:bulletEnabled val="1"/>
        </dgm:presLayoutVars>
      </dgm:prSet>
      <dgm:spPr/>
      <dgm:t>
        <a:bodyPr/>
        <a:lstStyle/>
        <a:p>
          <a:endParaRPr lang="en-US"/>
        </a:p>
      </dgm:t>
    </dgm:pt>
    <dgm:pt modelId="{D80484D8-DD2B-48B9-AC5A-DA0ED74A5128}" type="pres">
      <dgm:prSet presAssocID="{B741DBB1-5876-4905-AC5B-96CF9BB5E64A}" presName="spacing" presStyleCnt="0"/>
      <dgm:spPr/>
    </dgm:pt>
    <dgm:pt modelId="{A37A1860-34B6-47E1-B670-78E48FB1A60E}" type="pres">
      <dgm:prSet presAssocID="{7DC0AF11-9238-464F-8362-2ECA53EE8A81}" presName="linNode" presStyleCnt="0"/>
      <dgm:spPr/>
    </dgm:pt>
    <dgm:pt modelId="{933D661D-352C-447D-94C9-E9A39DFAFC0F}" type="pres">
      <dgm:prSet presAssocID="{7DC0AF11-9238-464F-8362-2ECA53EE8A81}" presName="parentShp" presStyleLbl="node1" presStyleIdx="1" presStyleCnt="3">
        <dgm:presLayoutVars>
          <dgm:bulletEnabled val="1"/>
        </dgm:presLayoutVars>
      </dgm:prSet>
      <dgm:spPr/>
      <dgm:t>
        <a:bodyPr/>
        <a:lstStyle/>
        <a:p>
          <a:endParaRPr lang="en-US"/>
        </a:p>
      </dgm:t>
    </dgm:pt>
    <dgm:pt modelId="{632F4F3C-9466-47FA-8439-3717C0D8DAD7}" type="pres">
      <dgm:prSet presAssocID="{7DC0AF11-9238-464F-8362-2ECA53EE8A81}" presName="childShp" presStyleLbl="bgAccFollowNode1" presStyleIdx="1" presStyleCnt="3">
        <dgm:presLayoutVars>
          <dgm:bulletEnabled val="1"/>
        </dgm:presLayoutVars>
      </dgm:prSet>
      <dgm:spPr/>
      <dgm:t>
        <a:bodyPr/>
        <a:lstStyle/>
        <a:p>
          <a:endParaRPr lang="en-US"/>
        </a:p>
      </dgm:t>
    </dgm:pt>
    <dgm:pt modelId="{6B513D35-311F-4288-A8B0-01E3ABF11D5D}" type="pres">
      <dgm:prSet presAssocID="{8951F544-2684-42C2-B962-9EF5CE7B5234}" presName="spacing" presStyleCnt="0"/>
      <dgm:spPr/>
    </dgm:pt>
    <dgm:pt modelId="{AA041D4A-4A0F-4122-9ACF-4C27890358F0}" type="pres">
      <dgm:prSet presAssocID="{AC1D17CE-0866-4542-AE72-275FC85681DD}" presName="linNode" presStyleCnt="0"/>
      <dgm:spPr/>
    </dgm:pt>
    <dgm:pt modelId="{8FA6F71A-66B0-4A81-9AC2-E2960D858624}" type="pres">
      <dgm:prSet presAssocID="{AC1D17CE-0866-4542-AE72-275FC85681DD}" presName="parentShp" presStyleLbl="node1" presStyleIdx="2" presStyleCnt="3">
        <dgm:presLayoutVars>
          <dgm:bulletEnabled val="1"/>
        </dgm:presLayoutVars>
      </dgm:prSet>
      <dgm:spPr/>
      <dgm:t>
        <a:bodyPr/>
        <a:lstStyle/>
        <a:p>
          <a:endParaRPr lang="en-US"/>
        </a:p>
      </dgm:t>
    </dgm:pt>
    <dgm:pt modelId="{021845A0-C158-47A0-BF7A-7322C19ADC94}" type="pres">
      <dgm:prSet presAssocID="{AC1D17CE-0866-4542-AE72-275FC85681DD}" presName="childShp" presStyleLbl="bgAccFollowNode1" presStyleIdx="2" presStyleCnt="3">
        <dgm:presLayoutVars>
          <dgm:bulletEnabled val="1"/>
        </dgm:presLayoutVars>
      </dgm:prSet>
      <dgm:spPr/>
      <dgm:t>
        <a:bodyPr/>
        <a:lstStyle/>
        <a:p>
          <a:endParaRPr lang="en-US"/>
        </a:p>
      </dgm:t>
    </dgm:pt>
  </dgm:ptLst>
  <dgm:cxnLst>
    <dgm:cxn modelId="{7F256E64-8117-4C47-93F2-4C91225D4E1D}" srcId="{AC1D17CE-0866-4542-AE72-275FC85681DD}" destId="{4C6661E5-A301-4ED2-B5C1-56D56D523C92}" srcOrd="0" destOrd="0" parTransId="{F1F337F5-DEFD-4506-8352-6C9FB38C1D6E}" sibTransId="{1FE6CA71-3403-43B0-B605-1C082BCBE8B6}"/>
    <dgm:cxn modelId="{C249DDF3-3F9D-489F-857F-5DD9F60CAF85}" type="presOf" srcId="{6B171BF5-8C80-4C66-BA79-DD4F3DB2F6AF}" destId="{03DCE21D-2BBA-481F-A514-5B0327AAAD56}" srcOrd="0" destOrd="0" presId="urn:microsoft.com/office/officeart/2005/8/layout/vList6"/>
    <dgm:cxn modelId="{A9DEB940-4212-4AE4-B235-B247146CDAD3}" type="presOf" srcId="{678F3204-4913-4AF6-8A81-E6DA62FFEF75}" destId="{632F4F3C-9466-47FA-8439-3717C0D8DAD7}" srcOrd="0" destOrd="0" presId="urn:microsoft.com/office/officeart/2005/8/layout/vList6"/>
    <dgm:cxn modelId="{A3DB3374-65B8-442B-AD21-AEEE635C75B2}" type="presOf" srcId="{7DC0AF11-9238-464F-8362-2ECA53EE8A81}" destId="{933D661D-352C-447D-94C9-E9A39DFAFC0F}" srcOrd="0" destOrd="0" presId="urn:microsoft.com/office/officeart/2005/8/layout/vList6"/>
    <dgm:cxn modelId="{D66C2907-E52E-4A8C-9940-4B00A5E18D2A}" type="presOf" srcId="{CACDEC3E-C2FD-474A-B08B-CFB0AFD40415}" destId="{62A7842A-9623-43A6-B7CD-D48332F70F34}" srcOrd="0" destOrd="0" presId="urn:microsoft.com/office/officeart/2005/8/layout/vList6"/>
    <dgm:cxn modelId="{3FB0B58E-33BA-4993-B5B1-6B7EAECEE39D}" type="presOf" srcId="{4C6661E5-A301-4ED2-B5C1-56D56D523C92}" destId="{021845A0-C158-47A0-BF7A-7322C19ADC94}" srcOrd="0" destOrd="0" presId="urn:microsoft.com/office/officeart/2005/8/layout/vList6"/>
    <dgm:cxn modelId="{D81DB99D-68CC-4A95-A5EF-1FB5E3796182}" srcId="{CACDEC3E-C2FD-474A-B08B-CFB0AFD40415}" destId="{7DC0AF11-9238-464F-8362-2ECA53EE8A81}" srcOrd="1" destOrd="0" parTransId="{75ACFECC-9A9C-41C3-9BC4-271964E4099C}" sibTransId="{8951F544-2684-42C2-B962-9EF5CE7B5234}"/>
    <dgm:cxn modelId="{463CC6E5-35B0-4670-9B48-2A87213949FF}" srcId="{7DC0AF11-9238-464F-8362-2ECA53EE8A81}" destId="{678F3204-4913-4AF6-8A81-E6DA62FFEF75}" srcOrd="0" destOrd="0" parTransId="{3E990BB4-62EA-40A3-B978-F2A0D787DF9C}" sibTransId="{35B41D08-5324-4980-8E19-4C3EC51D29D9}"/>
    <dgm:cxn modelId="{EDE978A4-E7E2-49C2-80FE-EA548F3E12ED}" srcId="{CACDEC3E-C2FD-474A-B08B-CFB0AFD40415}" destId="{AC1D17CE-0866-4542-AE72-275FC85681DD}" srcOrd="2" destOrd="0" parTransId="{151DEEFC-6C22-4048-B8B5-7CA50FFCBD67}" sibTransId="{366B3318-6564-4A3A-A3B4-21CFF709623A}"/>
    <dgm:cxn modelId="{E3999FE0-45D9-4010-B774-F99F9D1B2597}" type="presOf" srcId="{AC1D17CE-0866-4542-AE72-275FC85681DD}" destId="{8FA6F71A-66B0-4A81-9AC2-E2960D858624}" srcOrd="0" destOrd="0" presId="urn:microsoft.com/office/officeart/2005/8/layout/vList6"/>
    <dgm:cxn modelId="{A43B7FCE-2E61-4762-9698-691CFD848AB0}" srcId="{CACDEC3E-C2FD-474A-B08B-CFB0AFD40415}" destId="{63543EA8-2C30-4EB6-811D-0BD769F487B1}" srcOrd="0" destOrd="0" parTransId="{9D5EA2E6-3284-428F-B80E-BD4BA8B17F4E}" sibTransId="{B741DBB1-5876-4905-AC5B-96CF9BB5E64A}"/>
    <dgm:cxn modelId="{4B60FFCE-55AC-4CC2-879E-FF43A77B8A96}" type="presOf" srcId="{63543EA8-2C30-4EB6-811D-0BD769F487B1}" destId="{1E213421-1DDD-4B91-A7E5-0E88F77410F2}" srcOrd="0" destOrd="0" presId="urn:microsoft.com/office/officeart/2005/8/layout/vList6"/>
    <dgm:cxn modelId="{7359CF1D-A9D3-4E22-98B6-E538B1BECF2A}" srcId="{63543EA8-2C30-4EB6-811D-0BD769F487B1}" destId="{6B171BF5-8C80-4C66-BA79-DD4F3DB2F6AF}" srcOrd="0" destOrd="0" parTransId="{13F71E2C-689B-4205-A1DE-D70E57E1362F}" sibTransId="{9B26F837-7979-49CB-A2E6-3BB60ECFD970}"/>
    <dgm:cxn modelId="{F655B26C-9F60-4E67-AFEA-C1CEE2F8E638}" type="presParOf" srcId="{62A7842A-9623-43A6-B7CD-D48332F70F34}" destId="{941086F3-CEFA-4A2F-8F48-7DA678202E8A}" srcOrd="0" destOrd="0" presId="urn:microsoft.com/office/officeart/2005/8/layout/vList6"/>
    <dgm:cxn modelId="{52959E12-A114-4111-B968-10E3977AC396}" type="presParOf" srcId="{941086F3-CEFA-4A2F-8F48-7DA678202E8A}" destId="{1E213421-1DDD-4B91-A7E5-0E88F77410F2}" srcOrd="0" destOrd="0" presId="urn:microsoft.com/office/officeart/2005/8/layout/vList6"/>
    <dgm:cxn modelId="{41793326-A376-4A83-A263-A27D7542E22A}" type="presParOf" srcId="{941086F3-CEFA-4A2F-8F48-7DA678202E8A}" destId="{03DCE21D-2BBA-481F-A514-5B0327AAAD56}" srcOrd="1" destOrd="0" presId="urn:microsoft.com/office/officeart/2005/8/layout/vList6"/>
    <dgm:cxn modelId="{D25A4F67-C3E8-49F0-BBBA-8A011D003389}" type="presParOf" srcId="{62A7842A-9623-43A6-B7CD-D48332F70F34}" destId="{D80484D8-DD2B-48B9-AC5A-DA0ED74A5128}" srcOrd="1" destOrd="0" presId="urn:microsoft.com/office/officeart/2005/8/layout/vList6"/>
    <dgm:cxn modelId="{A1E4B5B1-89F2-4536-91A1-E0E26518CC0E}" type="presParOf" srcId="{62A7842A-9623-43A6-B7CD-D48332F70F34}" destId="{A37A1860-34B6-47E1-B670-78E48FB1A60E}" srcOrd="2" destOrd="0" presId="urn:microsoft.com/office/officeart/2005/8/layout/vList6"/>
    <dgm:cxn modelId="{2A20F793-85F1-4C4A-916C-8829173CE9D1}" type="presParOf" srcId="{A37A1860-34B6-47E1-B670-78E48FB1A60E}" destId="{933D661D-352C-447D-94C9-E9A39DFAFC0F}" srcOrd="0" destOrd="0" presId="urn:microsoft.com/office/officeart/2005/8/layout/vList6"/>
    <dgm:cxn modelId="{6D58DC66-A1D0-48B9-8AD7-7E4B14E0D278}" type="presParOf" srcId="{A37A1860-34B6-47E1-B670-78E48FB1A60E}" destId="{632F4F3C-9466-47FA-8439-3717C0D8DAD7}" srcOrd="1" destOrd="0" presId="urn:microsoft.com/office/officeart/2005/8/layout/vList6"/>
    <dgm:cxn modelId="{9D01B2D1-B193-41BA-9F82-3C841764FE23}" type="presParOf" srcId="{62A7842A-9623-43A6-B7CD-D48332F70F34}" destId="{6B513D35-311F-4288-A8B0-01E3ABF11D5D}" srcOrd="3" destOrd="0" presId="urn:microsoft.com/office/officeart/2005/8/layout/vList6"/>
    <dgm:cxn modelId="{FC8CE5CA-2052-4034-B33F-15557D478CC0}" type="presParOf" srcId="{62A7842A-9623-43A6-B7CD-D48332F70F34}" destId="{AA041D4A-4A0F-4122-9ACF-4C27890358F0}" srcOrd="4" destOrd="0" presId="urn:microsoft.com/office/officeart/2005/8/layout/vList6"/>
    <dgm:cxn modelId="{BAD99547-2F6B-40EC-9564-FEEFF723E687}" type="presParOf" srcId="{AA041D4A-4A0F-4122-9ACF-4C27890358F0}" destId="{8FA6F71A-66B0-4A81-9AC2-E2960D858624}" srcOrd="0" destOrd="0" presId="urn:microsoft.com/office/officeart/2005/8/layout/vList6"/>
    <dgm:cxn modelId="{A0A95267-8D63-401E-B75F-E6E3477705A5}" type="presParOf" srcId="{AA041D4A-4A0F-4122-9ACF-4C27890358F0}" destId="{021845A0-C158-47A0-BF7A-7322C19ADC9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179DA-563F-4206-8D86-6932FF611F39}"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el-GR"/>
        </a:p>
      </dgm:t>
    </dgm:pt>
    <dgm:pt modelId="{A3552EE2-4EC2-4EB3-BC98-3D233DA32945}">
      <dgm:prSet phldrT="[Κείμενο]" phldr="0"/>
      <dgm:spPr/>
      <dgm:t>
        <a:bodyPr/>
        <a:lstStyle/>
        <a:p>
          <a:r>
            <a:rPr lang="el-GR">
              <a:latin typeface="Corbel" panose="020B0503020204020204"/>
            </a:rPr>
            <a:t>JWH-250</a:t>
          </a:r>
          <a:endParaRPr lang="el-GR"/>
        </a:p>
      </dgm:t>
    </dgm:pt>
    <dgm:pt modelId="{F7A045A9-B992-415C-BED7-E57158EAB34A}" type="parTrans" cxnId="{65F124E4-29B5-4ABB-A810-7CAA51827A0B}">
      <dgm:prSet/>
      <dgm:spPr/>
      <dgm:t>
        <a:bodyPr/>
        <a:lstStyle/>
        <a:p>
          <a:endParaRPr lang="el-GR"/>
        </a:p>
      </dgm:t>
    </dgm:pt>
    <dgm:pt modelId="{E4353E35-261A-463C-A428-A9A3B64E2EDA}" type="sibTrans" cxnId="{65F124E4-29B5-4ABB-A810-7CAA51827A0B}">
      <dgm:prSet/>
      <dgm:spPr/>
      <dgm:t>
        <a:bodyPr/>
        <a:lstStyle/>
        <a:p>
          <a:endParaRPr lang="el-GR"/>
        </a:p>
      </dgm:t>
    </dgm:pt>
    <dgm:pt modelId="{6976F6AC-FD7D-47F6-8AB6-A67440D68A01}">
      <dgm:prSet phldrT="[Κείμενο]" phldr="0"/>
      <dgm:spPr/>
      <dgm:t>
        <a:bodyPr/>
        <a:lstStyle/>
        <a:p>
          <a:r>
            <a:rPr lang="en-US" dirty="0">
              <a:latin typeface="Corbel" panose="020B0503020204020204"/>
            </a:rPr>
            <a:t>HU-210</a:t>
          </a:r>
          <a:endParaRPr lang="el-GR" dirty="0"/>
        </a:p>
      </dgm:t>
    </dgm:pt>
    <dgm:pt modelId="{956A116F-0AC0-4BED-AEC9-063C802A1160}" type="parTrans" cxnId="{AE8AD881-9A80-4FCA-8D7E-2677DEC87B17}">
      <dgm:prSet/>
      <dgm:spPr/>
      <dgm:t>
        <a:bodyPr/>
        <a:lstStyle/>
        <a:p>
          <a:endParaRPr lang="el-GR"/>
        </a:p>
      </dgm:t>
    </dgm:pt>
    <dgm:pt modelId="{E3082BF1-9065-41E4-A3BC-044C938D20BF}" type="sibTrans" cxnId="{AE8AD881-9A80-4FCA-8D7E-2677DEC87B17}">
      <dgm:prSet/>
      <dgm:spPr/>
      <dgm:t>
        <a:bodyPr/>
        <a:lstStyle/>
        <a:p>
          <a:endParaRPr lang="el-GR"/>
        </a:p>
      </dgm:t>
    </dgm:pt>
    <dgm:pt modelId="{D59009DA-5758-409E-8C62-BBE966D91ABA}">
      <dgm:prSet phldrT="[Κείμενο]" phldr="0"/>
      <dgm:spPr/>
      <dgm:t>
        <a:bodyPr/>
        <a:lstStyle/>
        <a:p>
          <a:r>
            <a:rPr lang="el-GR">
              <a:latin typeface="Corbel" panose="020B0503020204020204"/>
            </a:rPr>
            <a:t>AM-251</a:t>
          </a:r>
          <a:endParaRPr lang="el-GR"/>
        </a:p>
      </dgm:t>
    </dgm:pt>
    <dgm:pt modelId="{161916D3-9033-4B5B-9C60-F452B4C21C24}" type="parTrans" cxnId="{5D630A26-DCA2-4B90-8CA6-91E9E96A9C8D}">
      <dgm:prSet/>
      <dgm:spPr/>
      <dgm:t>
        <a:bodyPr/>
        <a:lstStyle/>
        <a:p>
          <a:endParaRPr lang="el-GR"/>
        </a:p>
      </dgm:t>
    </dgm:pt>
    <dgm:pt modelId="{8FA86471-F4CD-4993-9891-174F62290CFD}" type="sibTrans" cxnId="{5D630A26-DCA2-4B90-8CA6-91E9E96A9C8D}">
      <dgm:prSet/>
      <dgm:spPr/>
      <dgm:t>
        <a:bodyPr/>
        <a:lstStyle/>
        <a:p>
          <a:endParaRPr lang="el-GR"/>
        </a:p>
      </dgm:t>
    </dgm:pt>
    <dgm:pt modelId="{FB1DB231-8AC7-415C-BBAE-FEA2FC77AF97}">
      <dgm:prSet phldrT="[Κείμενο]" phldr="0"/>
      <dgm:spPr/>
      <dgm:t>
        <a:bodyPr/>
        <a:lstStyle/>
        <a:p>
          <a:r>
            <a:rPr lang="en-US" noProof="1">
              <a:latin typeface="Corbel" panose="020B0503020204020204"/>
            </a:rPr>
            <a:t>CP-55,940</a:t>
          </a:r>
          <a:endParaRPr lang="el-GR" noProof="1"/>
        </a:p>
      </dgm:t>
    </dgm:pt>
    <dgm:pt modelId="{0CDF10D6-775A-4792-85D1-3D9CF11F3BA8}" type="parTrans" cxnId="{4DA01FF8-168A-4D2C-B3D7-F03D9605AAAC}">
      <dgm:prSet/>
      <dgm:spPr/>
      <dgm:t>
        <a:bodyPr/>
        <a:lstStyle/>
        <a:p>
          <a:endParaRPr lang="el-GR"/>
        </a:p>
      </dgm:t>
    </dgm:pt>
    <dgm:pt modelId="{72331FA4-EA61-4100-8395-91A1CD8E137B}" type="sibTrans" cxnId="{4DA01FF8-168A-4D2C-B3D7-F03D9605AAAC}">
      <dgm:prSet/>
      <dgm:spPr/>
      <dgm:t>
        <a:bodyPr/>
        <a:lstStyle/>
        <a:p>
          <a:endParaRPr lang="el-GR"/>
        </a:p>
      </dgm:t>
    </dgm:pt>
    <dgm:pt modelId="{C8A3C5CC-401A-4B8E-90A6-A5716CA5A5C1}" type="pres">
      <dgm:prSet presAssocID="{409179DA-563F-4206-8D86-6932FF611F39}" presName="hierChild1" presStyleCnt="0">
        <dgm:presLayoutVars>
          <dgm:chPref val="1"/>
          <dgm:dir/>
          <dgm:animOne val="branch"/>
          <dgm:animLvl val="lvl"/>
          <dgm:resizeHandles/>
        </dgm:presLayoutVars>
      </dgm:prSet>
      <dgm:spPr/>
      <dgm:t>
        <a:bodyPr/>
        <a:lstStyle/>
        <a:p>
          <a:endParaRPr lang="en-US"/>
        </a:p>
      </dgm:t>
    </dgm:pt>
    <dgm:pt modelId="{43C65204-BBBD-49F3-9971-583C908928D8}" type="pres">
      <dgm:prSet presAssocID="{A3552EE2-4EC2-4EB3-BC98-3D233DA32945}" presName="hierRoot1" presStyleCnt="0"/>
      <dgm:spPr/>
    </dgm:pt>
    <dgm:pt modelId="{A73473ED-3261-4F20-AB16-CB732F5ACB3C}" type="pres">
      <dgm:prSet presAssocID="{A3552EE2-4EC2-4EB3-BC98-3D233DA32945}" presName="composite" presStyleCnt="0"/>
      <dgm:spPr/>
    </dgm:pt>
    <dgm:pt modelId="{64887492-D39F-4C94-ACD1-2A22F19C2D91}" type="pres">
      <dgm:prSet presAssocID="{A3552EE2-4EC2-4EB3-BC98-3D233DA32945}" presName="background" presStyleLbl="node0" presStyleIdx="0" presStyleCnt="4"/>
      <dgm:spPr/>
    </dgm:pt>
    <dgm:pt modelId="{EA6E1D2C-4DE4-4043-AA79-BD5B165DADA8}" type="pres">
      <dgm:prSet presAssocID="{A3552EE2-4EC2-4EB3-BC98-3D233DA32945}" presName="text" presStyleLbl="fgAcc0" presStyleIdx="0" presStyleCnt="4">
        <dgm:presLayoutVars>
          <dgm:chPref val="3"/>
        </dgm:presLayoutVars>
      </dgm:prSet>
      <dgm:spPr/>
      <dgm:t>
        <a:bodyPr/>
        <a:lstStyle/>
        <a:p>
          <a:endParaRPr lang="en-US"/>
        </a:p>
      </dgm:t>
    </dgm:pt>
    <dgm:pt modelId="{4365D1C5-191F-42E5-AEFE-49EF4E195726}" type="pres">
      <dgm:prSet presAssocID="{A3552EE2-4EC2-4EB3-BC98-3D233DA32945}" presName="hierChild2" presStyleCnt="0"/>
      <dgm:spPr/>
    </dgm:pt>
    <dgm:pt modelId="{D60268E5-3FBB-4B5E-A0A9-58D383E951A8}" type="pres">
      <dgm:prSet presAssocID="{6976F6AC-FD7D-47F6-8AB6-A67440D68A01}" presName="hierRoot1" presStyleCnt="0"/>
      <dgm:spPr/>
    </dgm:pt>
    <dgm:pt modelId="{1B9BA3FA-BB70-4148-8193-1F40723F0C3E}" type="pres">
      <dgm:prSet presAssocID="{6976F6AC-FD7D-47F6-8AB6-A67440D68A01}" presName="composite" presStyleCnt="0"/>
      <dgm:spPr/>
    </dgm:pt>
    <dgm:pt modelId="{C442BB5B-8EB8-4422-BBB9-2366C9CD9FD5}" type="pres">
      <dgm:prSet presAssocID="{6976F6AC-FD7D-47F6-8AB6-A67440D68A01}" presName="background" presStyleLbl="node0" presStyleIdx="1" presStyleCnt="4"/>
      <dgm:spPr/>
    </dgm:pt>
    <dgm:pt modelId="{337EC992-16B3-443F-9FBA-B246D11517F7}" type="pres">
      <dgm:prSet presAssocID="{6976F6AC-FD7D-47F6-8AB6-A67440D68A01}" presName="text" presStyleLbl="fgAcc0" presStyleIdx="1" presStyleCnt="4">
        <dgm:presLayoutVars>
          <dgm:chPref val="3"/>
        </dgm:presLayoutVars>
      </dgm:prSet>
      <dgm:spPr/>
      <dgm:t>
        <a:bodyPr/>
        <a:lstStyle/>
        <a:p>
          <a:endParaRPr lang="en-US"/>
        </a:p>
      </dgm:t>
    </dgm:pt>
    <dgm:pt modelId="{8A8BD0E8-E363-4088-8E8E-95FBC7FF75DD}" type="pres">
      <dgm:prSet presAssocID="{6976F6AC-FD7D-47F6-8AB6-A67440D68A01}" presName="hierChild2" presStyleCnt="0"/>
      <dgm:spPr/>
    </dgm:pt>
    <dgm:pt modelId="{FA3B53A0-920D-4283-8D46-B804C756C651}" type="pres">
      <dgm:prSet presAssocID="{D59009DA-5758-409E-8C62-BBE966D91ABA}" presName="hierRoot1" presStyleCnt="0"/>
      <dgm:spPr/>
    </dgm:pt>
    <dgm:pt modelId="{901F2FB2-F7A4-4138-8480-41D0BD9941AC}" type="pres">
      <dgm:prSet presAssocID="{D59009DA-5758-409E-8C62-BBE966D91ABA}" presName="composite" presStyleCnt="0"/>
      <dgm:spPr/>
    </dgm:pt>
    <dgm:pt modelId="{4DFD5A4F-8EA8-44DD-9FFC-23B90BF160FD}" type="pres">
      <dgm:prSet presAssocID="{D59009DA-5758-409E-8C62-BBE966D91ABA}" presName="background" presStyleLbl="node0" presStyleIdx="2" presStyleCnt="4"/>
      <dgm:spPr/>
    </dgm:pt>
    <dgm:pt modelId="{56B15B00-650E-4E72-9C2E-211ECBCD84AE}" type="pres">
      <dgm:prSet presAssocID="{D59009DA-5758-409E-8C62-BBE966D91ABA}" presName="text" presStyleLbl="fgAcc0" presStyleIdx="2" presStyleCnt="4">
        <dgm:presLayoutVars>
          <dgm:chPref val="3"/>
        </dgm:presLayoutVars>
      </dgm:prSet>
      <dgm:spPr/>
      <dgm:t>
        <a:bodyPr/>
        <a:lstStyle/>
        <a:p>
          <a:endParaRPr lang="en-US"/>
        </a:p>
      </dgm:t>
    </dgm:pt>
    <dgm:pt modelId="{F51F4A3A-25B0-4216-BB31-BD8BA1231F83}" type="pres">
      <dgm:prSet presAssocID="{D59009DA-5758-409E-8C62-BBE966D91ABA}" presName="hierChild2" presStyleCnt="0"/>
      <dgm:spPr/>
    </dgm:pt>
    <dgm:pt modelId="{2367CD08-7755-4341-8DFF-EED0087188C9}" type="pres">
      <dgm:prSet presAssocID="{FB1DB231-8AC7-415C-BBAE-FEA2FC77AF97}" presName="hierRoot1" presStyleCnt="0"/>
      <dgm:spPr/>
    </dgm:pt>
    <dgm:pt modelId="{EFBAE86D-E333-46A5-A48B-D40701ADD422}" type="pres">
      <dgm:prSet presAssocID="{FB1DB231-8AC7-415C-BBAE-FEA2FC77AF97}" presName="composite" presStyleCnt="0"/>
      <dgm:spPr/>
    </dgm:pt>
    <dgm:pt modelId="{7B95D142-4448-4EEE-93B4-4220D73A7007}" type="pres">
      <dgm:prSet presAssocID="{FB1DB231-8AC7-415C-BBAE-FEA2FC77AF97}" presName="background" presStyleLbl="node0" presStyleIdx="3" presStyleCnt="4"/>
      <dgm:spPr/>
    </dgm:pt>
    <dgm:pt modelId="{3C1AAE8C-84C0-444D-AF62-56734364C9D3}" type="pres">
      <dgm:prSet presAssocID="{FB1DB231-8AC7-415C-BBAE-FEA2FC77AF97}" presName="text" presStyleLbl="fgAcc0" presStyleIdx="3" presStyleCnt="4">
        <dgm:presLayoutVars>
          <dgm:chPref val="3"/>
        </dgm:presLayoutVars>
      </dgm:prSet>
      <dgm:spPr/>
      <dgm:t>
        <a:bodyPr/>
        <a:lstStyle/>
        <a:p>
          <a:endParaRPr lang="en-US"/>
        </a:p>
      </dgm:t>
    </dgm:pt>
    <dgm:pt modelId="{AFEA9B6A-4AFC-44D5-AF8B-67CC442EA766}" type="pres">
      <dgm:prSet presAssocID="{FB1DB231-8AC7-415C-BBAE-FEA2FC77AF97}" presName="hierChild2" presStyleCnt="0"/>
      <dgm:spPr/>
    </dgm:pt>
  </dgm:ptLst>
  <dgm:cxnLst>
    <dgm:cxn modelId="{58A1F19E-483F-4535-9A9D-34E7BC56AEF2}" type="presOf" srcId="{D59009DA-5758-409E-8C62-BBE966D91ABA}" destId="{56B15B00-650E-4E72-9C2E-211ECBCD84AE}" srcOrd="0" destOrd="0" presId="urn:microsoft.com/office/officeart/2005/8/layout/hierarchy1"/>
    <dgm:cxn modelId="{65F124E4-29B5-4ABB-A810-7CAA51827A0B}" srcId="{409179DA-563F-4206-8D86-6932FF611F39}" destId="{A3552EE2-4EC2-4EB3-BC98-3D233DA32945}" srcOrd="0" destOrd="0" parTransId="{F7A045A9-B992-415C-BED7-E57158EAB34A}" sibTransId="{E4353E35-261A-463C-A428-A9A3B64E2EDA}"/>
    <dgm:cxn modelId="{26ECF97F-BED0-4FA9-A03A-89116DDEA170}" type="presOf" srcId="{409179DA-563F-4206-8D86-6932FF611F39}" destId="{C8A3C5CC-401A-4B8E-90A6-A5716CA5A5C1}" srcOrd="0" destOrd="0" presId="urn:microsoft.com/office/officeart/2005/8/layout/hierarchy1"/>
    <dgm:cxn modelId="{5D630A26-DCA2-4B90-8CA6-91E9E96A9C8D}" srcId="{409179DA-563F-4206-8D86-6932FF611F39}" destId="{D59009DA-5758-409E-8C62-BBE966D91ABA}" srcOrd="2" destOrd="0" parTransId="{161916D3-9033-4B5B-9C60-F452B4C21C24}" sibTransId="{8FA86471-F4CD-4993-9891-174F62290CFD}"/>
    <dgm:cxn modelId="{AE8AD881-9A80-4FCA-8D7E-2677DEC87B17}" srcId="{409179DA-563F-4206-8D86-6932FF611F39}" destId="{6976F6AC-FD7D-47F6-8AB6-A67440D68A01}" srcOrd="1" destOrd="0" parTransId="{956A116F-0AC0-4BED-AEC9-063C802A1160}" sibTransId="{E3082BF1-9065-41E4-A3BC-044C938D20BF}"/>
    <dgm:cxn modelId="{142150D1-F39F-4B68-9AE7-FF239252E7E1}" type="presOf" srcId="{A3552EE2-4EC2-4EB3-BC98-3D233DA32945}" destId="{EA6E1D2C-4DE4-4043-AA79-BD5B165DADA8}" srcOrd="0" destOrd="0" presId="urn:microsoft.com/office/officeart/2005/8/layout/hierarchy1"/>
    <dgm:cxn modelId="{0723F35C-E6B4-4E65-9F68-00F044207FB5}" type="presOf" srcId="{6976F6AC-FD7D-47F6-8AB6-A67440D68A01}" destId="{337EC992-16B3-443F-9FBA-B246D11517F7}" srcOrd="0" destOrd="0" presId="urn:microsoft.com/office/officeart/2005/8/layout/hierarchy1"/>
    <dgm:cxn modelId="{327D5BCA-EECC-41CB-A7C0-60EBC7F14BFA}" type="presOf" srcId="{FB1DB231-8AC7-415C-BBAE-FEA2FC77AF97}" destId="{3C1AAE8C-84C0-444D-AF62-56734364C9D3}" srcOrd="0" destOrd="0" presId="urn:microsoft.com/office/officeart/2005/8/layout/hierarchy1"/>
    <dgm:cxn modelId="{4DA01FF8-168A-4D2C-B3D7-F03D9605AAAC}" srcId="{409179DA-563F-4206-8D86-6932FF611F39}" destId="{FB1DB231-8AC7-415C-BBAE-FEA2FC77AF97}" srcOrd="3" destOrd="0" parTransId="{0CDF10D6-775A-4792-85D1-3D9CF11F3BA8}" sibTransId="{72331FA4-EA61-4100-8395-91A1CD8E137B}"/>
    <dgm:cxn modelId="{811BBD64-D6D2-4EEA-ADB1-C9265165E3DA}" type="presParOf" srcId="{C8A3C5CC-401A-4B8E-90A6-A5716CA5A5C1}" destId="{43C65204-BBBD-49F3-9971-583C908928D8}" srcOrd="0" destOrd="0" presId="urn:microsoft.com/office/officeart/2005/8/layout/hierarchy1"/>
    <dgm:cxn modelId="{665EF9F1-30AA-46FF-A3D0-487900B70F84}" type="presParOf" srcId="{43C65204-BBBD-49F3-9971-583C908928D8}" destId="{A73473ED-3261-4F20-AB16-CB732F5ACB3C}" srcOrd="0" destOrd="0" presId="urn:microsoft.com/office/officeart/2005/8/layout/hierarchy1"/>
    <dgm:cxn modelId="{E747B134-0FC9-412E-96A4-582E00F1FB90}" type="presParOf" srcId="{A73473ED-3261-4F20-AB16-CB732F5ACB3C}" destId="{64887492-D39F-4C94-ACD1-2A22F19C2D91}" srcOrd="0" destOrd="0" presId="urn:microsoft.com/office/officeart/2005/8/layout/hierarchy1"/>
    <dgm:cxn modelId="{A96F77C4-CEDD-4393-AFF5-220D90E622EF}" type="presParOf" srcId="{A73473ED-3261-4F20-AB16-CB732F5ACB3C}" destId="{EA6E1D2C-4DE4-4043-AA79-BD5B165DADA8}" srcOrd="1" destOrd="0" presId="urn:microsoft.com/office/officeart/2005/8/layout/hierarchy1"/>
    <dgm:cxn modelId="{335C614C-7D4B-4AA0-8BB6-CC91ABB15C45}" type="presParOf" srcId="{43C65204-BBBD-49F3-9971-583C908928D8}" destId="{4365D1C5-191F-42E5-AEFE-49EF4E195726}" srcOrd="1" destOrd="0" presId="urn:microsoft.com/office/officeart/2005/8/layout/hierarchy1"/>
    <dgm:cxn modelId="{74D5A9A9-CFE6-40F7-9D3A-BF6B8B433609}" type="presParOf" srcId="{C8A3C5CC-401A-4B8E-90A6-A5716CA5A5C1}" destId="{D60268E5-3FBB-4B5E-A0A9-58D383E951A8}" srcOrd="1" destOrd="0" presId="urn:microsoft.com/office/officeart/2005/8/layout/hierarchy1"/>
    <dgm:cxn modelId="{18AA8388-67DF-4583-B39E-73DC401333CA}" type="presParOf" srcId="{D60268E5-3FBB-4B5E-A0A9-58D383E951A8}" destId="{1B9BA3FA-BB70-4148-8193-1F40723F0C3E}" srcOrd="0" destOrd="0" presId="urn:microsoft.com/office/officeart/2005/8/layout/hierarchy1"/>
    <dgm:cxn modelId="{CAF62A89-6349-4120-893E-1BCE0FB6F3B8}" type="presParOf" srcId="{1B9BA3FA-BB70-4148-8193-1F40723F0C3E}" destId="{C442BB5B-8EB8-4422-BBB9-2366C9CD9FD5}" srcOrd="0" destOrd="0" presId="urn:microsoft.com/office/officeart/2005/8/layout/hierarchy1"/>
    <dgm:cxn modelId="{DB8A83FC-C1FF-4D41-90F6-1FFC4650EB8F}" type="presParOf" srcId="{1B9BA3FA-BB70-4148-8193-1F40723F0C3E}" destId="{337EC992-16B3-443F-9FBA-B246D11517F7}" srcOrd="1" destOrd="0" presId="urn:microsoft.com/office/officeart/2005/8/layout/hierarchy1"/>
    <dgm:cxn modelId="{CEC2FED6-1CBE-404D-A0D8-6F6E2CA29B6E}" type="presParOf" srcId="{D60268E5-3FBB-4B5E-A0A9-58D383E951A8}" destId="{8A8BD0E8-E363-4088-8E8E-95FBC7FF75DD}" srcOrd="1" destOrd="0" presId="urn:microsoft.com/office/officeart/2005/8/layout/hierarchy1"/>
    <dgm:cxn modelId="{03B4FA6F-D119-43F7-8EA3-5CA5B864EE97}" type="presParOf" srcId="{C8A3C5CC-401A-4B8E-90A6-A5716CA5A5C1}" destId="{FA3B53A0-920D-4283-8D46-B804C756C651}" srcOrd="2" destOrd="0" presId="urn:microsoft.com/office/officeart/2005/8/layout/hierarchy1"/>
    <dgm:cxn modelId="{97574C89-5D39-4EF7-92F0-1EE7AD6D31F1}" type="presParOf" srcId="{FA3B53A0-920D-4283-8D46-B804C756C651}" destId="{901F2FB2-F7A4-4138-8480-41D0BD9941AC}" srcOrd="0" destOrd="0" presId="urn:microsoft.com/office/officeart/2005/8/layout/hierarchy1"/>
    <dgm:cxn modelId="{8EA58595-89C2-4290-9054-B7C995924FB9}" type="presParOf" srcId="{901F2FB2-F7A4-4138-8480-41D0BD9941AC}" destId="{4DFD5A4F-8EA8-44DD-9FFC-23B90BF160FD}" srcOrd="0" destOrd="0" presId="urn:microsoft.com/office/officeart/2005/8/layout/hierarchy1"/>
    <dgm:cxn modelId="{05BDE30F-7FA4-4D3F-ADFF-1487E48AF50B}" type="presParOf" srcId="{901F2FB2-F7A4-4138-8480-41D0BD9941AC}" destId="{56B15B00-650E-4E72-9C2E-211ECBCD84AE}" srcOrd="1" destOrd="0" presId="urn:microsoft.com/office/officeart/2005/8/layout/hierarchy1"/>
    <dgm:cxn modelId="{2C43B028-CF88-49C7-B7CD-40F75065E8D0}" type="presParOf" srcId="{FA3B53A0-920D-4283-8D46-B804C756C651}" destId="{F51F4A3A-25B0-4216-BB31-BD8BA1231F83}" srcOrd="1" destOrd="0" presId="urn:microsoft.com/office/officeart/2005/8/layout/hierarchy1"/>
    <dgm:cxn modelId="{D5E5A54A-975F-453F-8A05-5F1A352D9490}" type="presParOf" srcId="{C8A3C5CC-401A-4B8E-90A6-A5716CA5A5C1}" destId="{2367CD08-7755-4341-8DFF-EED0087188C9}" srcOrd="3" destOrd="0" presId="urn:microsoft.com/office/officeart/2005/8/layout/hierarchy1"/>
    <dgm:cxn modelId="{83BE1867-72FB-46E5-9881-D0CF9EF99379}" type="presParOf" srcId="{2367CD08-7755-4341-8DFF-EED0087188C9}" destId="{EFBAE86D-E333-46A5-A48B-D40701ADD422}" srcOrd="0" destOrd="0" presId="urn:microsoft.com/office/officeart/2005/8/layout/hierarchy1"/>
    <dgm:cxn modelId="{CBD6E4A7-F052-4279-9566-DBFCF70E5A0A}" type="presParOf" srcId="{EFBAE86D-E333-46A5-A48B-D40701ADD422}" destId="{7B95D142-4448-4EEE-93B4-4220D73A7007}" srcOrd="0" destOrd="0" presId="urn:microsoft.com/office/officeart/2005/8/layout/hierarchy1"/>
    <dgm:cxn modelId="{C575DF77-9E2C-444E-B51C-911717AEDD1E}" type="presParOf" srcId="{EFBAE86D-E333-46A5-A48B-D40701ADD422}" destId="{3C1AAE8C-84C0-444D-AF62-56734364C9D3}" srcOrd="1" destOrd="0" presId="urn:microsoft.com/office/officeart/2005/8/layout/hierarchy1"/>
    <dgm:cxn modelId="{93E0749C-6584-439D-9172-8664D26C5CDB}" type="presParOf" srcId="{2367CD08-7755-4341-8DFF-EED0087188C9}" destId="{AFEA9B6A-4AFC-44D5-AF8B-67CC442EA766}"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5683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7131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4686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24345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0551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00643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53519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6994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4524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1318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093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1465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334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4303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9644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9887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0453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5/17/2023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49561064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Layout" Target="../diagrams/layout3.xml"/><Relationship Id="rId11" Type="http://schemas.openxmlformats.org/officeDocument/2006/relationships/image" Target="../media/image10.png"/><Relationship Id="rId5" Type="http://schemas.openxmlformats.org/officeDocument/2006/relationships/diagramData" Target="../diagrams/data3.xml"/><Relationship Id="rId10" Type="http://schemas.openxmlformats.org/officeDocument/2006/relationships/image" Target="../media/image9.png"/><Relationship Id="rId4" Type="http://schemas.openxmlformats.org/officeDocument/2006/relationships/image" Target="../media/image8.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5" name="Rectangle 20">
            <a:extLst>
              <a:ext uri="{FF2B5EF4-FFF2-40B4-BE49-F238E27FC236}">
                <a16:creationId xmlns:a16="http://schemas.microsoft.com/office/drawing/2014/main" xmlns="" id="{6AD30037-67ED-4367-9BE0-45787510B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4" descr="Εικόνα που περιέχει σκίτσο/σχέδιο, εικονογράφηση, τέχνη με γραμμές, σχέδιο με γραμμές&#10;&#10;Περιγραφή που δημιουργήθηκε αυτόματα">
            <a:extLst>
              <a:ext uri="{FF2B5EF4-FFF2-40B4-BE49-F238E27FC236}">
                <a16:creationId xmlns:a16="http://schemas.microsoft.com/office/drawing/2014/main" xmlns="" id="{ABA0905E-447A-641D-F5F3-2665C2A7E571}"/>
              </a:ext>
            </a:extLst>
          </p:cNvPr>
          <p:cNvPicPr>
            <a:picLocks noChangeAspect="1"/>
          </p:cNvPicPr>
          <p:nvPr/>
        </p:nvPicPr>
        <p:blipFill rotWithShape="1">
          <a:blip r:embed="rId3"/>
          <a:srcRect t="7476" r="1" b="10084"/>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36" name="Group 22">
            <a:extLst>
              <a:ext uri="{FF2B5EF4-FFF2-40B4-BE49-F238E27FC236}">
                <a16:creationId xmlns:a16="http://schemas.microsoft.com/office/drawing/2014/main" xmlns="" id="{50841A4E-5BC1-44B4-83CF-D524E8AE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232760" y="0"/>
            <a:ext cx="2436813" cy="6858001"/>
            <a:chOff x="1320800" y="0"/>
            <a:chExt cx="2436813" cy="6858001"/>
          </a:xfrm>
        </p:grpSpPr>
        <p:sp>
          <p:nvSpPr>
            <p:cNvPr id="37" name="Freeform 6">
              <a:extLst>
                <a:ext uri="{FF2B5EF4-FFF2-40B4-BE49-F238E27FC236}">
                  <a16:creationId xmlns:a16="http://schemas.microsoft.com/office/drawing/2014/main" xmlns="" id="{BF371BCC-8954-44E2-8C4F-29DC18872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8" name="Freeform 7">
              <a:extLst>
                <a:ext uri="{FF2B5EF4-FFF2-40B4-BE49-F238E27FC236}">
                  <a16:creationId xmlns:a16="http://schemas.microsoft.com/office/drawing/2014/main" xmlns="" id="{CD3505BE-B420-41C5-BE34-3E7652D37A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xmlns="" id="{4B68A05B-A78B-4D59-8CF9-1900731A2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9" name="Freeform 9">
              <a:extLst>
                <a:ext uri="{FF2B5EF4-FFF2-40B4-BE49-F238E27FC236}">
                  <a16:creationId xmlns:a16="http://schemas.microsoft.com/office/drawing/2014/main" xmlns="" id="{84D57A01-C112-4FF2-B5ED-0B762AAD9C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xmlns="" id="{6CCCCDF1-5D4F-4CA1-8400-DFBB96BB0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xmlns="" id="{20A090B2-5344-43CD-BC70-A6D44F15E8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Τίτλος 1">
            <a:extLst>
              <a:ext uri="{FF2B5EF4-FFF2-40B4-BE49-F238E27FC236}">
                <a16:creationId xmlns:a16="http://schemas.microsoft.com/office/drawing/2014/main" xmlns="" id="{031777A6-666F-5452-2833-756BDB0AD04D}"/>
              </a:ext>
            </a:extLst>
          </p:cNvPr>
          <p:cNvSpPr>
            <a:spLocks noGrp="1"/>
          </p:cNvSpPr>
          <p:nvPr>
            <p:ph type="title"/>
          </p:nvPr>
        </p:nvSpPr>
        <p:spPr>
          <a:xfrm>
            <a:off x="643468" y="685800"/>
            <a:ext cx="5589292" cy="868801"/>
          </a:xfrm>
        </p:spPr>
        <p:txBody>
          <a:bodyPr vert="horz" lIns="91440" tIns="45720" rIns="91440" bIns="45720" rtlCol="0" anchor="ctr">
            <a:normAutofit/>
          </a:bodyPr>
          <a:lstStyle/>
          <a:p>
            <a:pPr algn="l"/>
            <a:r>
              <a:rPr lang="en-US" sz="2000" b="1" dirty="0" err="1"/>
              <a:t>Εθνικό</a:t>
            </a:r>
            <a:r>
              <a:rPr lang="en-US" sz="2000" b="1" dirty="0"/>
              <a:t> Καπ</a:t>
            </a:r>
            <a:r>
              <a:rPr lang="en-US" sz="2000" b="1" dirty="0" err="1"/>
              <a:t>οδιστρι</a:t>
            </a:r>
            <a:r>
              <a:rPr lang="en-US" sz="2000" b="1" dirty="0"/>
              <a:t>ακό Πανεπιστήμιο Αθηνών</a:t>
            </a:r>
          </a:p>
        </p:txBody>
      </p:sp>
      <p:sp>
        <p:nvSpPr>
          <p:cNvPr id="5" name="TextBox 4">
            <a:extLst>
              <a:ext uri="{FF2B5EF4-FFF2-40B4-BE49-F238E27FC236}">
                <a16:creationId xmlns:a16="http://schemas.microsoft.com/office/drawing/2014/main" xmlns="" id="{42574B81-1267-16CB-681B-09B1B16EAB24}"/>
              </a:ext>
            </a:extLst>
          </p:cNvPr>
          <p:cNvSpPr txBox="1"/>
          <p:nvPr/>
        </p:nvSpPr>
        <p:spPr>
          <a:xfrm>
            <a:off x="860955" y="2240401"/>
            <a:ext cx="5260680" cy="2092960"/>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lumMod val="75000"/>
                </a:schemeClr>
              </a:buClr>
              <a:buSzPct val="145000"/>
            </a:pPr>
            <a:r>
              <a:rPr lang="en-US" sz="3200" b="1" i="1" dirty="0"/>
              <a:t>ΚΑΝΝΑΒΙΝΟΕΙΔΗ ΜΕ ΑΝΤΙΕΜΕΤΙΚΗ ΔΡΑΣΗ ΚΑΙ ΓΑΣΤΡΟΠΑΡΕΣΗ</a:t>
            </a:r>
          </a:p>
        </p:txBody>
      </p:sp>
      <p:sp>
        <p:nvSpPr>
          <p:cNvPr id="16" name="TextBox 15">
            <a:extLst>
              <a:ext uri="{FF2B5EF4-FFF2-40B4-BE49-F238E27FC236}">
                <a16:creationId xmlns:a16="http://schemas.microsoft.com/office/drawing/2014/main" xmlns="" id="{B8F4C222-3DD6-A6FC-3D97-479CE26DFD5A}"/>
              </a:ext>
            </a:extLst>
          </p:cNvPr>
          <p:cNvSpPr txBox="1"/>
          <p:nvPr/>
        </p:nvSpPr>
        <p:spPr>
          <a:xfrm>
            <a:off x="3892454" y="884262"/>
            <a:ext cx="2561799" cy="73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7" name="TextBox 6">
            <a:extLst>
              <a:ext uri="{FF2B5EF4-FFF2-40B4-BE49-F238E27FC236}">
                <a16:creationId xmlns:a16="http://schemas.microsoft.com/office/drawing/2014/main" xmlns="" id="{FA63ED79-054C-C943-9A47-D656546A3A11}"/>
              </a:ext>
            </a:extLst>
          </p:cNvPr>
          <p:cNvSpPr txBox="1"/>
          <p:nvPr/>
        </p:nvSpPr>
        <p:spPr>
          <a:xfrm>
            <a:off x="2995236" y="5019161"/>
            <a:ext cx="3181961" cy="171136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l-GR" b="1" dirty="0"/>
              <a:t>ΚΟΥΜΟΥΤΣΟΥ ΒΑΣΙΑ </a:t>
            </a:r>
          </a:p>
          <a:p>
            <a:pPr marL="285750" indent="-285750">
              <a:lnSpc>
                <a:spcPct val="150000"/>
              </a:lnSpc>
              <a:buFont typeface="Arial" panose="020B0604020202020204" pitchFamily="34" charset="0"/>
              <a:buChar char="•"/>
            </a:pPr>
            <a:r>
              <a:rPr lang="el-GR" b="1" dirty="0"/>
              <a:t>ΚΥΠΡΟΥ ΑΡΙΑΔΝΗ</a:t>
            </a:r>
            <a:endParaRPr lang="en-US" b="1" dirty="0"/>
          </a:p>
          <a:p>
            <a:pPr marL="285750" indent="-285750">
              <a:lnSpc>
                <a:spcPct val="150000"/>
              </a:lnSpc>
              <a:buFont typeface="Arial" panose="020B0604020202020204" pitchFamily="34" charset="0"/>
              <a:buChar char="•"/>
            </a:pPr>
            <a:r>
              <a:rPr lang="el-GR" b="1" dirty="0"/>
              <a:t>ΛΙΑΚΟΠΟΥΛΟΥ ΣΤΑΜΑΤΙΑ</a:t>
            </a:r>
          </a:p>
          <a:p>
            <a:pPr marL="285750" indent="-285750">
              <a:lnSpc>
                <a:spcPct val="150000"/>
              </a:lnSpc>
              <a:buFont typeface="Arial" panose="020B0604020202020204" pitchFamily="34" charset="0"/>
              <a:buChar char="•"/>
            </a:pPr>
            <a:r>
              <a:rPr lang="el-GR" b="1" dirty="0"/>
              <a:t>ΤΣΙΚΑΣ ΔΗΜΗΤΡΗΣ</a:t>
            </a:r>
          </a:p>
        </p:txBody>
      </p:sp>
    </p:spTree>
    <p:extLst>
      <p:ext uri="{BB962C8B-B14F-4D97-AF65-F5344CB8AC3E}">
        <p14:creationId xmlns:p14="http://schemas.microsoft.com/office/powerpoint/2010/main" val="6021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65E2964-7641-85C8-9F37-88B769964E4C}"/>
              </a:ext>
            </a:extLst>
          </p:cNvPr>
          <p:cNvSpPr>
            <a:spLocks noGrp="1"/>
          </p:cNvSpPr>
          <p:nvPr>
            <p:ph type="title"/>
          </p:nvPr>
        </p:nvSpPr>
        <p:spPr>
          <a:xfrm>
            <a:off x="1565334" y="2552700"/>
            <a:ext cx="10018713" cy="1752599"/>
          </a:xfrm>
        </p:spPr>
        <p:txBody>
          <a:bodyPr/>
          <a:lstStyle/>
          <a:p>
            <a:r>
              <a:rPr lang="el-GR" dirty="0"/>
              <a:t>ΕΥΧΑΡΙΣΤΩ ΠΟΛΥ ΓΙΑ ΤΟΝ ΧΡΟΝΟ ΣΑΣ</a:t>
            </a:r>
          </a:p>
        </p:txBody>
      </p:sp>
    </p:spTree>
    <p:extLst>
      <p:ext uri="{BB962C8B-B14F-4D97-AF65-F5344CB8AC3E}">
        <p14:creationId xmlns:p14="http://schemas.microsoft.com/office/powerpoint/2010/main" val="251597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428" name="Rectangle 3427">
            <a:extLst>
              <a:ext uri="{FF2B5EF4-FFF2-40B4-BE49-F238E27FC236}">
                <a16:creationId xmlns:a16="http://schemas.microsoft.com/office/drawing/2014/main" xmlns="" id="{6CA4EC59-B8A3-489A-9FB4-AA0699200E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98" name="Εικόνα 3398" descr="Εικόνα που περιέχει φυτό, κωνοφόρα, δέντρο, φοίνικας&#10;&#10;Περιγραφή που δημιουργήθηκε αυτόματα">
            <a:extLst>
              <a:ext uri="{FF2B5EF4-FFF2-40B4-BE49-F238E27FC236}">
                <a16:creationId xmlns:a16="http://schemas.microsoft.com/office/drawing/2014/main" xmlns="" id="{61402271-5045-281E-2436-81F04DDF48A5}"/>
              </a:ext>
            </a:extLst>
          </p:cNvPr>
          <p:cNvPicPr>
            <a:picLocks noChangeAspect="1"/>
          </p:cNvPicPr>
          <p:nvPr/>
        </p:nvPicPr>
        <p:blipFill rotWithShape="1">
          <a:blip r:embed="rId3"/>
          <a:srcRect t="1646" b="7628"/>
          <a:stretch/>
        </p:blipFill>
        <p:spPr>
          <a:xfrm>
            <a:off x="-246825" y="2673"/>
            <a:ext cx="12399798" cy="6877782"/>
          </a:xfrm>
          <a:prstGeom prst="rect">
            <a:avLst/>
          </a:prstGeom>
        </p:spPr>
      </p:pic>
      <p:sp>
        <p:nvSpPr>
          <p:cNvPr id="3430" name="Freeform 15">
            <a:extLst>
              <a:ext uri="{FF2B5EF4-FFF2-40B4-BE49-F238E27FC236}">
                <a16:creationId xmlns:a16="http://schemas.microsoft.com/office/drawing/2014/main" xmlns="" id="{1143E968-E203-496D-A1AD-2EA10AB3E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flipH="1">
            <a:off x="3005669" y="-16933"/>
            <a:ext cx="922020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25" name="Group 3431">
            <a:extLst>
              <a:ext uri="{FF2B5EF4-FFF2-40B4-BE49-F238E27FC236}">
                <a16:creationId xmlns:a16="http://schemas.microsoft.com/office/drawing/2014/main" xmlns="" id="{FBB3444A-472E-400E-81D0-7CCDEEECC9C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60612" y="0"/>
            <a:ext cx="2436813" cy="6858001"/>
            <a:chOff x="1320800" y="0"/>
            <a:chExt cx="2436813" cy="6858001"/>
          </a:xfrm>
        </p:grpSpPr>
        <p:sp>
          <p:nvSpPr>
            <p:cNvPr id="3433" name="Freeform 6">
              <a:extLst>
                <a:ext uri="{FF2B5EF4-FFF2-40B4-BE49-F238E27FC236}">
                  <a16:creationId xmlns:a16="http://schemas.microsoft.com/office/drawing/2014/main" xmlns="" id="{B7E64D84-2392-46A1-99D2-C8FC063F9A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434" name="Freeform 7">
              <a:extLst>
                <a:ext uri="{FF2B5EF4-FFF2-40B4-BE49-F238E27FC236}">
                  <a16:creationId xmlns:a16="http://schemas.microsoft.com/office/drawing/2014/main" xmlns="" id="{89352A95-1C82-4A0D-9B20-8AC7280C7A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435" name="Freeform 8">
              <a:extLst>
                <a:ext uri="{FF2B5EF4-FFF2-40B4-BE49-F238E27FC236}">
                  <a16:creationId xmlns:a16="http://schemas.microsoft.com/office/drawing/2014/main" xmlns="" id="{81B60E48-D617-4CF1-8900-497D491424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36" name="Freeform 9">
              <a:extLst>
                <a:ext uri="{FF2B5EF4-FFF2-40B4-BE49-F238E27FC236}">
                  <a16:creationId xmlns:a16="http://schemas.microsoft.com/office/drawing/2014/main" xmlns="" id="{BFF6C14F-3347-46BB-A317-C1C12263E8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29" name="Freeform 10">
              <a:extLst>
                <a:ext uri="{FF2B5EF4-FFF2-40B4-BE49-F238E27FC236}">
                  <a16:creationId xmlns:a16="http://schemas.microsoft.com/office/drawing/2014/main" xmlns="" id="{CDD86299-6737-471C-98C5-872BDC6810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38" name="Freeform 11">
              <a:extLst>
                <a:ext uri="{FF2B5EF4-FFF2-40B4-BE49-F238E27FC236}">
                  <a16:creationId xmlns:a16="http://schemas.microsoft.com/office/drawing/2014/main" xmlns="" id="{60C6C46B-7841-473B-AC3A-9A69908AB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409" name="Διάγραμμα 409">
            <a:extLst>
              <a:ext uri="{FF2B5EF4-FFF2-40B4-BE49-F238E27FC236}">
                <a16:creationId xmlns:a16="http://schemas.microsoft.com/office/drawing/2014/main" xmlns="" id="{36433AF5-1B91-2233-693E-335FC30CE332}"/>
              </a:ext>
            </a:extLst>
          </p:cNvPr>
          <p:cNvGraphicFramePr/>
          <p:nvPr>
            <p:extLst>
              <p:ext uri="{D42A27DB-BD31-4B8C-83A1-F6EECF244321}">
                <p14:modId xmlns:p14="http://schemas.microsoft.com/office/powerpoint/2010/main" val="1200889576"/>
              </p:ext>
            </p:extLst>
          </p:nvPr>
        </p:nvGraphicFramePr>
        <p:xfrm>
          <a:off x="3638163" y="2048933"/>
          <a:ext cx="8219029" cy="3742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668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Διάγραμμα 23">
            <a:extLst>
              <a:ext uri="{FF2B5EF4-FFF2-40B4-BE49-F238E27FC236}">
                <a16:creationId xmlns:a16="http://schemas.microsoft.com/office/drawing/2014/main" xmlns="" id="{56C31662-3E64-ABEB-321B-0350A9958658}"/>
              </a:ext>
            </a:extLst>
          </p:cNvPr>
          <p:cNvGraphicFramePr>
            <a:graphicFrameLocks noGrp="1"/>
          </p:cNvGraphicFramePr>
          <p:nvPr>
            <p:ph sz="half" idx="1"/>
            <p:extLst>
              <p:ext uri="{D42A27DB-BD31-4B8C-83A1-F6EECF244321}">
                <p14:modId xmlns:p14="http://schemas.microsoft.com/office/powerpoint/2010/main" val="2679637156"/>
              </p:ext>
            </p:extLst>
          </p:nvPr>
        </p:nvGraphicFramePr>
        <p:xfrm>
          <a:off x="1621401" y="2411562"/>
          <a:ext cx="5033783" cy="3252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 name="Εικόνα 38">
            <a:extLst>
              <a:ext uri="{FF2B5EF4-FFF2-40B4-BE49-F238E27FC236}">
                <a16:creationId xmlns:a16="http://schemas.microsoft.com/office/drawing/2014/main" xmlns="" id="{8B0DB862-C266-0586-2D8C-EBD7C83CB562}"/>
              </a:ext>
            </a:extLst>
          </p:cNvPr>
          <p:cNvPicPr>
            <a:picLocks noGrp="1" noChangeAspect="1"/>
          </p:cNvPicPr>
          <p:nvPr>
            <p:ph sz="half" idx="2"/>
          </p:nvPr>
        </p:nvPicPr>
        <p:blipFill>
          <a:blip r:embed="rId7"/>
          <a:stretch>
            <a:fillRect/>
          </a:stretch>
        </p:blipFill>
        <p:spPr>
          <a:xfrm>
            <a:off x="7442531" y="1104404"/>
            <a:ext cx="4290358" cy="2000006"/>
          </a:xfrm>
        </p:spPr>
      </p:pic>
      <p:pic>
        <p:nvPicPr>
          <p:cNvPr id="167" name="Εικόνα 167">
            <a:extLst>
              <a:ext uri="{FF2B5EF4-FFF2-40B4-BE49-F238E27FC236}">
                <a16:creationId xmlns:a16="http://schemas.microsoft.com/office/drawing/2014/main" xmlns="" id="{E4480F79-B2B4-A1DC-14CC-79D6531273DF}"/>
              </a:ext>
            </a:extLst>
          </p:cNvPr>
          <p:cNvPicPr>
            <a:picLocks noChangeAspect="1"/>
          </p:cNvPicPr>
          <p:nvPr/>
        </p:nvPicPr>
        <p:blipFill>
          <a:blip r:embed="rId8"/>
          <a:stretch>
            <a:fillRect/>
          </a:stretch>
        </p:blipFill>
        <p:spPr>
          <a:xfrm>
            <a:off x="7783773" y="4985568"/>
            <a:ext cx="3944426" cy="1595663"/>
          </a:xfrm>
          <a:prstGeom prst="rect">
            <a:avLst/>
          </a:prstGeom>
        </p:spPr>
      </p:pic>
      <p:pic>
        <p:nvPicPr>
          <p:cNvPr id="116" name="Εικόνα 116">
            <a:extLst>
              <a:ext uri="{FF2B5EF4-FFF2-40B4-BE49-F238E27FC236}">
                <a16:creationId xmlns:a16="http://schemas.microsoft.com/office/drawing/2014/main" xmlns="" id="{5B790AED-979E-F2BF-3858-72ED249CF111}"/>
              </a:ext>
            </a:extLst>
          </p:cNvPr>
          <p:cNvPicPr>
            <a:picLocks noChangeAspect="1"/>
          </p:cNvPicPr>
          <p:nvPr/>
        </p:nvPicPr>
        <p:blipFill>
          <a:blip r:embed="rId9"/>
          <a:stretch>
            <a:fillRect/>
          </a:stretch>
        </p:blipFill>
        <p:spPr>
          <a:xfrm>
            <a:off x="7786337" y="3280613"/>
            <a:ext cx="3944586" cy="1532763"/>
          </a:xfrm>
          <a:prstGeom prst="rect">
            <a:avLst/>
          </a:prstGeom>
        </p:spPr>
      </p:pic>
      <p:sp>
        <p:nvSpPr>
          <p:cNvPr id="54" name="TextBox 53">
            <a:extLst>
              <a:ext uri="{FF2B5EF4-FFF2-40B4-BE49-F238E27FC236}">
                <a16:creationId xmlns:a16="http://schemas.microsoft.com/office/drawing/2014/main" xmlns="" id="{13E85082-0BE7-84DC-B555-C20A1912A59C}"/>
              </a:ext>
            </a:extLst>
          </p:cNvPr>
          <p:cNvSpPr txBox="1"/>
          <p:nvPr/>
        </p:nvSpPr>
        <p:spPr>
          <a:xfrm>
            <a:off x="1625276" y="781742"/>
            <a:ext cx="54010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600" u="sng"/>
              <a:t>ΦΥΣΙΚΑ ΚΑΝΝΑΒΙΝΟΕΙΔΗ</a:t>
            </a:r>
          </a:p>
        </p:txBody>
      </p:sp>
    </p:spTree>
    <p:extLst>
      <p:ext uri="{BB962C8B-B14F-4D97-AF65-F5344CB8AC3E}">
        <p14:creationId xmlns:p14="http://schemas.microsoft.com/office/powerpoint/2010/main" val="69130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92E81AF8-F8E1-41EA-BAB6-C94EBA3AD69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12" y="0"/>
            <a:ext cx="2436813" cy="6858001"/>
            <a:chOff x="1320800" y="0"/>
            <a:chExt cx="2436813" cy="6858001"/>
          </a:xfrm>
        </p:grpSpPr>
        <p:sp>
          <p:nvSpPr>
            <p:cNvPr id="27" name="Freeform 6">
              <a:extLst>
                <a:ext uri="{FF2B5EF4-FFF2-40B4-BE49-F238E27FC236}">
                  <a16:creationId xmlns:a16="http://schemas.microsoft.com/office/drawing/2014/main" xmlns="" id="{97D8E1E9-19B3-40F4-819A-C0F1ED98DF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xmlns="" id="{2261C4D9-D85A-47FA-84B6-EEB07F0BEC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9" name="Freeform 8">
              <a:extLst>
                <a:ext uri="{FF2B5EF4-FFF2-40B4-BE49-F238E27FC236}">
                  <a16:creationId xmlns:a16="http://schemas.microsoft.com/office/drawing/2014/main" xmlns="" id="{9F5F905C-E9B9-43E8-85C9-5433878D6E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xmlns="" id="{04BA4C16-191C-43E9-812C-CADE3A3C8B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xmlns="" id="{18D490B0-C0CB-4920-B514-07135457C8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xmlns="" id="{8F1AFF93-3FEE-40A9-B815-48CEF706F2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Τίτλος 1">
            <a:extLst>
              <a:ext uri="{FF2B5EF4-FFF2-40B4-BE49-F238E27FC236}">
                <a16:creationId xmlns:a16="http://schemas.microsoft.com/office/drawing/2014/main" xmlns="" id="{9D6C3DCB-2C7A-7497-D380-D419611E536D}"/>
              </a:ext>
            </a:extLst>
          </p:cNvPr>
          <p:cNvSpPr>
            <a:spLocks noGrp="1"/>
          </p:cNvSpPr>
          <p:nvPr>
            <p:ph type="title"/>
          </p:nvPr>
        </p:nvSpPr>
        <p:spPr>
          <a:xfrm>
            <a:off x="1529805" y="94397"/>
            <a:ext cx="5288886" cy="1337714"/>
          </a:xfrm>
        </p:spPr>
        <p:txBody>
          <a:bodyPr vert="horz" lIns="91440" tIns="45720" rIns="91440" bIns="45720" rtlCol="0" anchor="ctr">
            <a:normAutofit/>
          </a:bodyPr>
          <a:lstStyle/>
          <a:p>
            <a:r>
              <a:rPr lang="en-US" sz="2700" u="sng"/>
              <a:t>ΣΥΝΘΕΤΙΚΑ ΚΑΝΝΑΒΙΝΟΕΙΔΗ</a:t>
            </a:r>
          </a:p>
        </p:txBody>
      </p:sp>
      <p:pic>
        <p:nvPicPr>
          <p:cNvPr id="8" name="Εικόνα 8">
            <a:extLst>
              <a:ext uri="{FF2B5EF4-FFF2-40B4-BE49-F238E27FC236}">
                <a16:creationId xmlns:a16="http://schemas.microsoft.com/office/drawing/2014/main" xmlns="" id="{8A609C32-0B6D-79DE-A38B-A6E4F9C77E54}"/>
              </a:ext>
            </a:extLst>
          </p:cNvPr>
          <p:cNvPicPr>
            <a:picLocks noChangeAspect="1"/>
          </p:cNvPicPr>
          <p:nvPr/>
        </p:nvPicPr>
        <p:blipFill>
          <a:blip r:embed="rId3"/>
          <a:stretch>
            <a:fillRect/>
          </a:stretch>
        </p:blipFill>
        <p:spPr>
          <a:xfrm>
            <a:off x="1999939" y="4074040"/>
            <a:ext cx="1385063" cy="196368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7" name="Εικόνα 7">
            <a:extLst>
              <a:ext uri="{FF2B5EF4-FFF2-40B4-BE49-F238E27FC236}">
                <a16:creationId xmlns:a16="http://schemas.microsoft.com/office/drawing/2014/main" xmlns="" id="{57DF4DC6-C9CE-956D-2AA4-86AD6C603CB2}"/>
              </a:ext>
            </a:extLst>
          </p:cNvPr>
          <p:cNvPicPr>
            <a:picLocks noChangeAspect="1"/>
          </p:cNvPicPr>
          <p:nvPr/>
        </p:nvPicPr>
        <p:blipFill>
          <a:blip r:embed="rId4"/>
          <a:stretch>
            <a:fillRect/>
          </a:stretch>
        </p:blipFill>
        <p:spPr>
          <a:xfrm>
            <a:off x="7066666" y="4070057"/>
            <a:ext cx="2166228" cy="16028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graphicFrame>
        <p:nvGraphicFramePr>
          <p:cNvPr id="9" name="Διάγραμμα 9">
            <a:extLst>
              <a:ext uri="{FF2B5EF4-FFF2-40B4-BE49-F238E27FC236}">
                <a16:creationId xmlns:a16="http://schemas.microsoft.com/office/drawing/2014/main" xmlns="" id="{23AE9C36-3F80-424B-9F15-5B9BBEFC9FD8}"/>
              </a:ext>
            </a:extLst>
          </p:cNvPr>
          <p:cNvGraphicFramePr>
            <a:graphicFrameLocks noGrp="1"/>
          </p:cNvGraphicFramePr>
          <p:nvPr>
            <p:ph sz="half" idx="1"/>
            <p:extLst>
              <p:ext uri="{D42A27DB-BD31-4B8C-83A1-F6EECF244321}">
                <p14:modId xmlns:p14="http://schemas.microsoft.com/office/powerpoint/2010/main" val="284295275"/>
              </p:ext>
            </p:extLst>
          </p:nvPr>
        </p:nvGraphicFramePr>
        <p:xfrm>
          <a:off x="1489437" y="1022981"/>
          <a:ext cx="10573879" cy="19736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0" name="Βέλος: Κάτω 39">
            <a:extLst>
              <a:ext uri="{FF2B5EF4-FFF2-40B4-BE49-F238E27FC236}">
                <a16:creationId xmlns:a16="http://schemas.microsoft.com/office/drawing/2014/main" xmlns="" id="{BA376864-3F03-3111-0CD2-8217AF5D6CBD}"/>
              </a:ext>
            </a:extLst>
          </p:cNvPr>
          <p:cNvSpPr/>
          <p:nvPr/>
        </p:nvSpPr>
        <p:spPr>
          <a:xfrm>
            <a:off x="2220603" y="2928581"/>
            <a:ext cx="955343" cy="1000835"/>
          </a:xfrm>
          <a:prstGeom prst="downArrow">
            <a:avLst/>
          </a:prstGeom>
          <a:solidFill>
            <a:schemeClr val="accent4">
              <a:lumMod val="40000"/>
              <a:lumOff val="6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l-GR"/>
          </a:p>
        </p:txBody>
      </p:sp>
      <p:sp>
        <p:nvSpPr>
          <p:cNvPr id="41" name="Βέλος: Κάτω 40">
            <a:extLst>
              <a:ext uri="{FF2B5EF4-FFF2-40B4-BE49-F238E27FC236}">
                <a16:creationId xmlns:a16="http://schemas.microsoft.com/office/drawing/2014/main" xmlns="" id="{FCBE70EE-E37C-0CB0-9A1A-806D1E6D8574}"/>
              </a:ext>
            </a:extLst>
          </p:cNvPr>
          <p:cNvSpPr/>
          <p:nvPr/>
        </p:nvSpPr>
        <p:spPr>
          <a:xfrm>
            <a:off x="4972901" y="2928580"/>
            <a:ext cx="955343" cy="1000835"/>
          </a:xfrm>
          <a:prstGeom prst="downArrow">
            <a:avLst/>
          </a:prstGeom>
          <a:solidFill>
            <a:schemeClr val="accent1">
              <a:lumMod val="20000"/>
              <a:lumOff val="8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l-GR">
              <a:solidFill>
                <a:srgbClr val="AE2663"/>
              </a:solidFill>
            </a:endParaRPr>
          </a:p>
        </p:txBody>
      </p:sp>
      <p:sp>
        <p:nvSpPr>
          <p:cNvPr id="47" name="Βέλος: Κάτω 46">
            <a:extLst>
              <a:ext uri="{FF2B5EF4-FFF2-40B4-BE49-F238E27FC236}">
                <a16:creationId xmlns:a16="http://schemas.microsoft.com/office/drawing/2014/main" xmlns="" id="{35B3D3B9-46BE-7BB0-E38F-503AFC8EBDD2}"/>
              </a:ext>
            </a:extLst>
          </p:cNvPr>
          <p:cNvSpPr/>
          <p:nvPr/>
        </p:nvSpPr>
        <p:spPr>
          <a:xfrm>
            <a:off x="7702453" y="2928580"/>
            <a:ext cx="955343" cy="1000835"/>
          </a:xfrm>
          <a:prstGeom prst="downArrow">
            <a:avLst/>
          </a:prstGeom>
          <a:solidFill>
            <a:schemeClr val="accent3">
              <a:lumMod val="20000"/>
              <a:lumOff val="8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l-GR"/>
          </a:p>
        </p:txBody>
      </p:sp>
      <p:sp>
        <p:nvSpPr>
          <p:cNvPr id="48" name="Βέλος: Κάτω 47">
            <a:extLst>
              <a:ext uri="{FF2B5EF4-FFF2-40B4-BE49-F238E27FC236}">
                <a16:creationId xmlns:a16="http://schemas.microsoft.com/office/drawing/2014/main" xmlns="" id="{E64B1A05-31AB-DF57-580B-FB78194C6621}"/>
              </a:ext>
            </a:extLst>
          </p:cNvPr>
          <p:cNvSpPr/>
          <p:nvPr/>
        </p:nvSpPr>
        <p:spPr>
          <a:xfrm>
            <a:off x="10432006" y="2928581"/>
            <a:ext cx="955343" cy="1000835"/>
          </a:xfrm>
          <a:prstGeom prst="downArrow">
            <a:avLst/>
          </a:prstGeom>
          <a:solidFill>
            <a:schemeClr val="accent2">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l-GR"/>
          </a:p>
        </p:txBody>
      </p:sp>
      <p:pic>
        <p:nvPicPr>
          <p:cNvPr id="2050" name="Picture 2" descr="HU-210 - Wikipedia">
            <a:extLst>
              <a:ext uri="{FF2B5EF4-FFF2-40B4-BE49-F238E27FC236}">
                <a16:creationId xmlns:a16="http://schemas.microsoft.com/office/drawing/2014/main" xmlns="" id="{FA5AD6EA-BF59-819B-F6D7-DC0ADD21CF4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2240" y="4070058"/>
            <a:ext cx="2629361" cy="16028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 55,940 - Wikipedia">
            <a:extLst>
              <a:ext uri="{FF2B5EF4-FFF2-40B4-BE49-F238E27FC236}">
                <a16:creationId xmlns:a16="http://schemas.microsoft.com/office/drawing/2014/main" xmlns="" id="{80372F7D-EEC4-0756-D44C-70AB1065F63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54767" y="4070058"/>
            <a:ext cx="2080033" cy="160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2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3CB3B5-53D4-2A83-6437-B5D1DA263944}"/>
              </a:ext>
            </a:extLst>
          </p:cNvPr>
          <p:cNvSpPr>
            <a:spLocks noGrp="1"/>
          </p:cNvSpPr>
          <p:nvPr>
            <p:ph type="title"/>
          </p:nvPr>
        </p:nvSpPr>
        <p:spPr>
          <a:xfrm>
            <a:off x="2780700" y="42553"/>
            <a:ext cx="6743103" cy="1752599"/>
          </a:xfrm>
        </p:spPr>
        <p:txBody>
          <a:bodyPr>
            <a:normAutofit/>
          </a:bodyPr>
          <a:lstStyle/>
          <a:p>
            <a:r>
              <a:rPr lang="el-GR" sz="2700" u="sng"/>
              <a:t>ΔΙΑΦΟΡΕΣ ΦΥΣΙΚΩΝ-ΣΥΝΘΕΤΙΚΩΝ</a:t>
            </a:r>
          </a:p>
        </p:txBody>
      </p:sp>
      <p:sp>
        <p:nvSpPr>
          <p:cNvPr id="5" name="Θέση κειμένου 4">
            <a:extLst>
              <a:ext uri="{FF2B5EF4-FFF2-40B4-BE49-F238E27FC236}">
                <a16:creationId xmlns:a16="http://schemas.microsoft.com/office/drawing/2014/main" xmlns="" id="{B6424FC9-DDED-1CD7-9838-51EFFE31BD46}"/>
              </a:ext>
            </a:extLst>
          </p:cNvPr>
          <p:cNvSpPr>
            <a:spLocks noGrp="1"/>
          </p:cNvSpPr>
          <p:nvPr>
            <p:ph type="body" idx="1"/>
          </p:nvPr>
        </p:nvSpPr>
        <p:spPr>
          <a:xfrm>
            <a:off x="1287270" y="1639234"/>
            <a:ext cx="4607188" cy="576262"/>
          </a:xfrm>
        </p:spPr>
        <p:txBody>
          <a:bodyPr/>
          <a:lstStyle/>
          <a:p>
            <a:pPr algn="ctr"/>
            <a:r>
              <a:rPr lang="el-GR">
                <a:solidFill>
                  <a:schemeClr val="accent4"/>
                </a:solidFill>
              </a:rPr>
              <a:t>ΦΥΣΙΚΑ:</a:t>
            </a:r>
          </a:p>
        </p:txBody>
      </p:sp>
      <p:sp>
        <p:nvSpPr>
          <p:cNvPr id="3" name="Θέση περιεχομένου 2">
            <a:extLst>
              <a:ext uri="{FF2B5EF4-FFF2-40B4-BE49-F238E27FC236}">
                <a16:creationId xmlns:a16="http://schemas.microsoft.com/office/drawing/2014/main" xmlns="" id="{0649224F-F043-E3B0-BC55-B6A29EAAA87B}"/>
              </a:ext>
            </a:extLst>
          </p:cNvPr>
          <p:cNvSpPr>
            <a:spLocks noGrp="1"/>
          </p:cNvSpPr>
          <p:nvPr>
            <p:ph sz="half" idx="2"/>
          </p:nvPr>
        </p:nvSpPr>
        <p:spPr>
          <a:xfrm>
            <a:off x="1543688" y="2791051"/>
            <a:ext cx="4895056" cy="2792329"/>
          </a:xfrm>
        </p:spPr>
        <p:txBody>
          <a:bodyPr/>
          <a:lstStyle/>
          <a:p>
            <a:pPr>
              <a:buFont typeface="Wingdings"/>
              <a:buChar char="ü"/>
            </a:pPr>
            <a:r>
              <a:rPr lang="el-GR" dirty="0"/>
              <a:t>ΠΑΡΑΛΑΜΒΑΝΟΝΤΑΙ ΑΠΟ ΤΗ ΦΥΣΗ</a:t>
            </a:r>
          </a:p>
          <a:p>
            <a:pPr>
              <a:buClr>
                <a:srgbClr val="1287C3"/>
              </a:buClr>
              <a:buFont typeface="Wingdings"/>
              <a:buChar char="ü"/>
            </a:pPr>
            <a:r>
              <a:rPr lang="el-GR" dirty="0"/>
              <a:t>ΕΝΕΡΓΟΠΟΙΟΥΝ ΜΕΡΙΚΩΣ ΤΟΥΣ ΥΠΟΔΟΧΕΙΣ(CB1,CB2)</a:t>
            </a:r>
          </a:p>
          <a:p>
            <a:pPr>
              <a:buClr>
                <a:srgbClr val="1287C3"/>
              </a:buClr>
              <a:buFont typeface="Wingdings"/>
              <a:buChar char="ü"/>
            </a:pPr>
            <a:r>
              <a:rPr lang="el-GR" dirty="0"/>
              <a:t>ΑΣΘΕΝΗΣ ΔΡΑΣΗ</a:t>
            </a:r>
          </a:p>
          <a:p>
            <a:pPr>
              <a:buClr>
                <a:srgbClr val="1287C3"/>
              </a:buClr>
              <a:buFont typeface="Wingdings"/>
              <a:buChar char="ü"/>
            </a:pPr>
            <a:r>
              <a:rPr lang="el-GR" dirty="0"/>
              <a:t>ΣΥΓΚΕΚΡΙΜΕΝΗ ΔΡΑΣΗ</a:t>
            </a:r>
          </a:p>
        </p:txBody>
      </p:sp>
      <p:sp>
        <p:nvSpPr>
          <p:cNvPr id="6" name="Θέση κειμένου 5">
            <a:extLst>
              <a:ext uri="{FF2B5EF4-FFF2-40B4-BE49-F238E27FC236}">
                <a16:creationId xmlns:a16="http://schemas.microsoft.com/office/drawing/2014/main" xmlns="" id="{9652CAFC-7824-D53A-DF13-8A3642D611DC}"/>
              </a:ext>
            </a:extLst>
          </p:cNvPr>
          <p:cNvSpPr>
            <a:spLocks noGrp="1"/>
          </p:cNvSpPr>
          <p:nvPr>
            <p:ph type="body" sz="quarter" idx="3"/>
          </p:nvPr>
        </p:nvSpPr>
        <p:spPr>
          <a:xfrm>
            <a:off x="6900279" y="1637805"/>
            <a:ext cx="4622537" cy="576262"/>
          </a:xfrm>
        </p:spPr>
        <p:txBody>
          <a:bodyPr/>
          <a:lstStyle/>
          <a:p>
            <a:pPr algn="ctr"/>
            <a:r>
              <a:rPr lang="el-GR">
                <a:solidFill>
                  <a:schemeClr val="accent4"/>
                </a:solidFill>
              </a:rPr>
              <a:t>ΣΥΝΘΕΤΙΚΑ:</a:t>
            </a:r>
          </a:p>
        </p:txBody>
      </p:sp>
      <p:sp>
        <p:nvSpPr>
          <p:cNvPr id="4" name="Θέση περιεχομένου 3">
            <a:extLst>
              <a:ext uri="{FF2B5EF4-FFF2-40B4-BE49-F238E27FC236}">
                <a16:creationId xmlns:a16="http://schemas.microsoft.com/office/drawing/2014/main" xmlns="" id="{F4EB4F9E-8CD0-C089-0163-C10169F27443}"/>
              </a:ext>
            </a:extLst>
          </p:cNvPr>
          <p:cNvSpPr>
            <a:spLocks noGrp="1"/>
          </p:cNvSpPr>
          <p:nvPr>
            <p:ph sz="quarter" idx="4"/>
          </p:nvPr>
        </p:nvSpPr>
        <p:spPr>
          <a:xfrm>
            <a:off x="6904850" y="2791051"/>
            <a:ext cx="4895056" cy="2792329"/>
          </a:xfrm>
        </p:spPr>
        <p:txBody>
          <a:bodyPr/>
          <a:lstStyle/>
          <a:p>
            <a:pPr>
              <a:buFont typeface="Wingdings"/>
              <a:buChar char="ü"/>
            </a:pPr>
            <a:r>
              <a:rPr lang="el-GR" dirty="0"/>
              <a:t>ΣΥΝΤΙΘΕΝΤΑΙ ΜΟΝΟ ΣΤΟ ΕΡΓΑΣΤΗΡΙΟ</a:t>
            </a:r>
          </a:p>
          <a:p>
            <a:pPr>
              <a:buClr>
                <a:srgbClr val="1287C3"/>
              </a:buClr>
              <a:buFont typeface="Wingdings"/>
              <a:buChar char="ü"/>
            </a:pPr>
            <a:r>
              <a:rPr lang="el-GR" dirty="0"/>
              <a:t>ΕΝΕΡΓΟΠΟΙΟΥΝ ΠΛΗΡΩΣ ΤΟΥΣ ΥΠΟΔΟΧΕΙΣ</a:t>
            </a:r>
          </a:p>
          <a:p>
            <a:pPr>
              <a:buClr>
                <a:srgbClr val="1287C3"/>
              </a:buClr>
              <a:buFont typeface="Wingdings"/>
              <a:buChar char="ü"/>
            </a:pPr>
            <a:r>
              <a:rPr lang="el-GR" dirty="0"/>
              <a:t>ΕΩΣ ΚΑΙ 200 ΦΟΡΕΣ ΠΙΟ ΙΣΧΥΡΗ ΔΡΑΣΗ ΑΠΟ ΤΑ ΦΥΣΙΚΑ</a:t>
            </a:r>
          </a:p>
          <a:p>
            <a:pPr>
              <a:buClr>
                <a:srgbClr val="1287C3"/>
              </a:buClr>
              <a:buFont typeface="Wingdings"/>
              <a:buChar char="ü"/>
            </a:pPr>
            <a:r>
              <a:rPr lang="el-GR" dirty="0"/>
              <a:t>ΑΠΡΟΒΛΕΠΤΗ ΔΡΑΣΗ</a:t>
            </a:r>
          </a:p>
        </p:txBody>
      </p:sp>
    </p:spTree>
    <p:extLst>
      <p:ext uri="{BB962C8B-B14F-4D97-AF65-F5344CB8AC3E}">
        <p14:creationId xmlns:p14="http://schemas.microsoft.com/office/powerpoint/2010/main" val="291506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7" name="Group 39">
            <a:extLst>
              <a:ext uri="{FF2B5EF4-FFF2-40B4-BE49-F238E27FC236}">
                <a16:creationId xmlns:a16="http://schemas.microsoft.com/office/drawing/2014/main" xmlns="" id="{15FF890B-3CE7-403A-AECE-2DE04FC7AF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12" y="0"/>
            <a:ext cx="2436813" cy="6858001"/>
            <a:chOff x="1320800" y="0"/>
            <a:chExt cx="2436813" cy="6858001"/>
          </a:xfrm>
        </p:grpSpPr>
        <p:sp>
          <p:nvSpPr>
            <p:cNvPr id="41" name="Freeform 6">
              <a:extLst>
                <a:ext uri="{FF2B5EF4-FFF2-40B4-BE49-F238E27FC236}">
                  <a16:creationId xmlns:a16="http://schemas.microsoft.com/office/drawing/2014/main" xmlns="" id="{99A4E160-6CFD-4514-9E20-CA6692CCDB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2" name="Freeform 7">
              <a:extLst>
                <a:ext uri="{FF2B5EF4-FFF2-40B4-BE49-F238E27FC236}">
                  <a16:creationId xmlns:a16="http://schemas.microsoft.com/office/drawing/2014/main" xmlns="" id="{3DCD16F5-8D15-45FD-BA62-ADAC08183A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3" name="Freeform 8">
              <a:extLst>
                <a:ext uri="{FF2B5EF4-FFF2-40B4-BE49-F238E27FC236}">
                  <a16:creationId xmlns:a16="http://schemas.microsoft.com/office/drawing/2014/main" xmlns="" id="{E7CFAF28-6FDA-4C2C-BE51-123D1115F7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4" name="Freeform 9">
              <a:extLst>
                <a:ext uri="{FF2B5EF4-FFF2-40B4-BE49-F238E27FC236}">
                  <a16:creationId xmlns:a16="http://schemas.microsoft.com/office/drawing/2014/main" xmlns="" id="{1FD12703-0627-4991-B2A4-F96519F908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5" name="Freeform 10">
              <a:extLst>
                <a:ext uri="{FF2B5EF4-FFF2-40B4-BE49-F238E27FC236}">
                  <a16:creationId xmlns:a16="http://schemas.microsoft.com/office/drawing/2014/main" xmlns="" id="{A5758E0B-DF61-40A8-B765-BC6841906A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6" name="Freeform 11">
              <a:extLst>
                <a:ext uri="{FF2B5EF4-FFF2-40B4-BE49-F238E27FC236}">
                  <a16:creationId xmlns:a16="http://schemas.microsoft.com/office/drawing/2014/main" xmlns="" id="{3E063A1F-9566-4436-B4E3-2890FBBC2C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Τίτλος 1">
            <a:extLst>
              <a:ext uri="{FF2B5EF4-FFF2-40B4-BE49-F238E27FC236}">
                <a16:creationId xmlns:a16="http://schemas.microsoft.com/office/drawing/2014/main" xmlns="" id="{A6158A1A-E501-B8DA-1B2B-B39BD1259AAD}"/>
              </a:ext>
            </a:extLst>
          </p:cNvPr>
          <p:cNvSpPr>
            <a:spLocks noGrp="1"/>
          </p:cNvSpPr>
          <p:nvPr>
            <p:ph type="title"/>
          </p:nvPr>
        </p:nvSpPr>
        <p:spPr>
          <a:xfrm>
            <a:off x="1617387" y="1074510"/>
            <a:ext cx="3333495" cy="633548"/>
          </a:xfrm>
        </p:spPr>
        <p:txBody>
          <a:bodyPr vert="horz" lIns="91440" tIns="45720" rIns="91440" bIns="45720" rtlCol="0" anchor="ctr">
            <a:normAutofit/>
          </a:bodyPr>
          <a:lstStyle/>
          <a:p>
            <a:r>
              <a:rPr lang="en-US" sz="2700" u="sng" dirty="0"/>
              <a:t>ΓΑΣΤΡΟΠΑΡΕΣΗ</a:t>
            </a:r>
          </a:p>
        </p:txBody>
      </p:sp>
      <p:sp>
        <p:nvSpPr>
          <p:cNvPr id="14" name="Θέση περιεχομένου 13">
            <a:extLst>
              <a:ext uri="{FF2B5EF4-FFF2-40B4-BE49-F238E27FC236}">
                <a16:creationId xmlns:a16="http://schemas.microsoft.com/office/drawing/2014/main" xmlns="" id="{4EA12A5C-296A-BA8F-63DD-FC05896774E0}"/>
              </a:ext>
            </a:extLst>
          </p:cNvPr>
          <p:cNvSpPr>
            <a:spLocks noGrp="1"/>
          </p:cNvSpPr>
          <p:nvPr>
            <p:ph sz="half" idx="2"/>
          </p:nvPr>
        </p:nvSpPr>
        <p:spPr>
          <a:xfrm>
            <a:off x="1617386" y="2016759"/>
            <a:ext cx="3333496" cy="3124201"/>
          </a:xfrm>
        </p:spPr>
        <p:txBody>
          <a:bodyPr vert="horz" lIns="91440" tIns="45720" rIns="91440" bIns="45720" rtlCol="0" anchor="t">
            <a:noAutofit/>
          </a:bodyPr>
          <a:lstStyle/>
          <a:p>
            <a:pPr>
              <a:buFont typeface="Wingdings"/>
              <a:buChar char="q"/>
            </a:pPr>
            <a:r>
              <a:rPr lang="el-GR" sz="2000" dirty="0"/>
              <a:t>ναυτία</a:t>
            </a:r>
          </a:p>
          <a:p>
            <a:pPr>
              <a:buFont typeface="Wingdings"/>
              <a:buChar char="q"/>
            </a:pPr>
            <a:r>
              <a:rPr lang="el-GR" sz="2000" dirty="0"/>
              <a:t>εμετός</a:t>
            </a:r>
          </a:p>
          <a:p>
            <a:pPr>
              <a:buFont typeface="Wingdings"/>
              <a:buChar char="q"/>
            </a:pPr>
            <a:r>
              <a:rPr lang="el-GR" sz="2000" dirty="0"/>
              <a:t>ζάλη</a:t>
            </a:r>
          </a:p>
          <a:p>
            <a:pPr>
              <a:buFont typeface="Wingdings"/>
              <a:buChar char="q"/>
            </a:pPr>
            <a:r>
              <a:rPr lang="el-GR" sz="2000" dirty="0"/>
              <a:t>μετεωρισμό (φούσκωμα)</a:t>
            </a:r>
            <a:r>
              <a:rPr lang="en-US" sz="2000" dirty="0"/>
              <a:t> </a:t>
            </a:r>
          </a:p>
          <a:p>
            <a:pPr>
              <a:buFont typeface="Wingdings"/>
              <a:buChar char="q"/>
            </a:pPr>
            <a:r>
              <a:rPr lang="el-GR" sz="2000" dirty="0"/>
              <a:t>παλινδρόμηση της τροφής στον οισοφάγο </a:t>
            </a:r>
          </a:p>
          <a:p>
            <a:pPr>
              <a:buFont typeface="Wingdings"/>
              <a:buChar char="q"/>
            </a:pPr>
            <a:r>
              <a:rPr lang="el-GR" sz="2000" dirty="0"/>
              <a:t> αίσθημα πρόωρου κορεσμού</a:t>
            </a:r>
          </a:p>
        </p:txBody>
      </p:sp>
      <p:pic>
        <p:nvPicPr>
          <p:cNvPr id="5" name="Εικόνα 5" descr="Εικόνα που περιέχει διάγραμμα&#10;&#10;Περιγραφή που δημιουργήθηκε αυτόματα">
            <a:extLst>
              <a:ext uri="{FF2B5EF4-FFF2-40B4-BE49-F238E27FC236}">
                <a16:creationId xmlns:a16="http://schemas.microsoft.com/office/drawing/2014/main" xmlns="" id="{DF80BDC7-F202-4C67-65B2-2ECEB051FBBB}"/>
              </a:ext>
            </a:extLst>
          </p:cNvPr>
          <p:cNvPicPr>
            <a:picLocks noGrp="1" noChangeAspect="1"/>
          </p:cNvPicPr>
          <p:nvPr>
            <p:ph sz="half" idx="1"/>
          </p:nvPr>
        </p:nvPicPr>
        <p:blipFill>
          <a:blip r:embed="rId3"/>
          <a:stretch>
            <a:fillRect/>
          </a:stretch>
        </p:blipFill>
        <p:spPr>
          <a:xfrm>
            <a:off x="5262033" y="1090748"/>
            <a:ext cx="6399327" cy="413429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13619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9618A61-892D-ACF6-2B38-B7D0E625321B}"/>
              </a:ext>
            </a:extLst>
          </p:cNvPr>
          <p:cNvSpPr>
            <a:spLocks noGrp="1"/>
          </p:cNvSpPr>
          <p:nvPr>
            <p:ph type="title"/>
          </p:nvPr>
        </p:nvSpPr>
        <p:spPr>
          <a:xfrm>
            <a:off x="2693353" y="472438"/>
            <a:ext cx="5465127" cy="792481"/>
          </a:xfrm>
        </p:spPr>
        <p:txBody>
          <a:bodyPr>
            <a:noAutofit/>
          </a:bodyPr>
          <a:lstStyle/>
          <a:p>
            <a:r>
              <a:rPr lang="el-GR" sz="3600" dirty="0"/>
              <a:t>ΥΠΟΔΟΧΕ</a:t>
            </a:r>
            <a:r>
              <a:rPr lang="en-US" sz="3600" dirty="0"/>
              <a:t>I</a:t>
            </a:r>
            <a:r>
              <a:rPr lang="el-GR" sz="3600" dirty="0"/>
              <a:t>Σ </a:t>
            </a:r>
            <a:r>
              <a:rPr lang="en-US" sz="3600" dirty="0"/>
              <a:t>CB1</a:t>
            </a:r>
            <a:r>
              <a:rPr lang="el-GR" sz="3600" dirty="0"/>
              <a:t> ΚΑΙ </a:t>
            </a:r>
            <a:r>
              <a:rPr lang="en-US" sz="3600" dirty="0"/>
              <a:t>CB2 </a:t>
            </a:r>
            <a:endParaRPr lang="el-GR" sz="3600" dirty="0"/>
          </a:p>
        </p:txBody>
      </p:sp>
      <p:pic>
        <p:nvPicPr>
          <p:cNvPr id="1026" name="Picture 2">
            <a:extLst>
              <a:ext uri="{FF2B5EF4-FFF2-40B4-BE49-F238E27FC236}">
                <a16:creationId xmlns:a16="http://schemas.microsoft.com/office/drawing/2014/main" xmlns="" id="{0373608F-E8F3-8E91-268E-A60A02800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178" y="1264919"/>
            <a:ext cx="5465127" cy="4856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647FC8B0-6420-593D-67D8-737BCF593BD1}"/>
              </a:ext>
            </a:extLst>
          </p:cNvPr>
          <p:cNvSpPr txBox="1"/>
          <p:nvPr/>
        </p:nvSpPr>
        <p:spPr>
          <a:xfrm>
            <a:off x="6246178" y="6121399"/>
            <a:ext cx="6096000" cy="369332"/>
          </a:xfrm>
          <a:prstGeom prst="rect">
            <a:avLst/>
          </a:prstGeom>
          <a:noFill/>
        </p:spPr>
        <p:txBody>
          <a:bodyPr wrap="square">
            <a:spAutoFit/>
          </a:bodyPr>
          <a:lstStyle/>
          <a:p>
            <a:r>
              <a:rPr lang="el-GR" dirty="0"/>
              <a:t>https://www.ncbi.nlm.nih.gov/pmc/articles/PMC7339067/</a:t>
            </a:r>
          </a:p>
        </p:txBody>
      </p:sp>
      <p:pic>
        <p:nvPicPr>
          <p:cNvPr id="3" name="Picture 2" descr="CBD Έλαιο - Κατανοώντας την κανναβιδιόλη (CBD) και το CBD έλαιο">
            <a:extLst>
              <a:ext uri="{FF2B5EF4-FFF2-40B4-BE49-F238E27FC236}">
                <a16:creationId xmlns:a16="http://schemas.microsoft.com/office/drawing/2014/main" xmlns="" id="{7128429B-3766-F933-3126-88C943E8F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080" y="1264919"/>
            <a:ext cx="3931920" cy="48277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E608229F-162B-A22C-A8D2-8C913FF5DB0D}"/>
              </a:ext>
            </a:extLst>
          </p:cNvPr>
          <p:cNvSpPr txBox="1"/>
          <p:nvPr/>
        </p:nvSpPr>
        <p:spPr>
          <a:xfrm>
            <a:off x="1622267" y="6092704"/>
            <a:ext cx="3993038" cy="646331"/>
          </a:xfrm>
          <a:prstGeom prst="rect">
            <a:avLst/>
          </a:prstGeom>
          <a:noFill/>
        </p:spPr>
        <p:txBody>
          <a:bodyPr wrap="square">
            <a:spAutoFit/>
          </a:bodyPr>
          <a:lstStyle/>
          <a:p>
            <a:r>
              <a:rPr lang="el-GR" dirty="0"/>
              <a:t>https://kannabidioli.gr/%CE%AD%CE%BB%CE%B1%CE%B9%CE%BF-cbd/</a:t>
            </a:r>
          </a:p>
        </p:txBody>
      </p:sp>
    </p:spTree>
    <p:extLst>
      <p:ext uri="{BB962C8B-B14F-4D97-AF65-F5344CB8AC3E}">
        <p14:creationId xmlns:p14="http://schemas.microsoft.com/office/powerpoint/2010/main" val="66481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5F16CC9-0DDB-36C7-50B9-99DE00F1E930}"/>
              </a:ext>
            </a:extLst>
          </p:cNvPr>
          <p:cNvSpPr>
            <a:spLocks noGrp="1"/>
          </p:cNvSpPr>
          <p:nvPr>
            <p:ph type="title"/>
          </p:nvPr>
        </p:nvSpPr>
        <p:spPr>
          <a:xfrm>
            <a:off x="325120" y="1923868"/>
            <a:ext cx="4450080" cy="3010263"/>
          </a:xfrm>
        </p:spPr>
        <p:txBody>
          <a:bodyPr>
            <a:normAutofit/>
          </a:bodyPr>
          <a:lstStyle/>
          <a:p>
            <a:r>
              <a:rPr lang="el-GR" dirty="0"/>
              <a:t>ΥΠΟΔΟΧΕΑΣ CB1</a:t>
            </a:r>
            <a:br>
              <a:rPr lang="el-GR" dirty="0"/>
            </a:br>
            <a:r>
              <a:rPr lang="el-GR" dirty="0"/>
              <a:t>3-</a:t>
            </a:r>
            <a:r>
              <a:rPr lang="en-US" dirty="0"/>
              <a:t>D </a:t>
            </a:r>
            <a:r>
              <a:rPr lang="el-GR" dirty="0"/>
              <a:t>ΑΝΑΠΑΡΑΣΤΑΣΗ </a:t>
            </a:r>
          </a:p>
        </p:txBody>
      </p:sp>
      <p:pic>
        <p:nvPicPr>
          <p:cNvPr id="11" name="Καταγραφή οθόνης 10">
            <a:hlinkClick r:id="" action="ppaction://media"/>
            <a:extLst>
              <a:ext uri="{FF2B5EF4-FFF2-40B4-BE49-F238E27FC236}">
                <a16:creationId xmlns:a16="http://schemas.microsoft.com/office/drawing/2014/main" xmlns="" id="{64DBF6E8-88D9-720C-3CD8-9C3CF7D93054}"/>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5379303" y="0"/>
            <a:ext cx="6812697" cy="6858000"/>
          </a:xfrm>
        </p:spPr>
      </p:pic>
      <p:sp>
        <p:nvSpPr>
          <p:cNvPr id="4" name="TextBox 3">
            <a:extLst>
              <a:ext uri="{FF2B5EF4-FFF2-40B4-BE49-F238E27FC236}">
                <a16:creationId xmlns:a16="http://schemas.microsoft.com/office/drawing/2014/main" xmlns="" id="{6EE90E08-42A1-5496-1393-78020262A870}"/>
              </a:ext>
            </a:extLst>
          </p:cNvPr>
          <p:cNvSpPr txBox="1"/>
          <p:nvPr/>
        </p:nvSpPr>
        <p:spPr>
          <a:xfrm>
            <a:off x="-10160" y="6488668"/>
            <a:ext cx="6106160" cy="369332"/>
          </a:xfrm>
          <a:prstGeom prst="rect">
            <a:avLst/>
          </a:prstGeom>
          <a:noFill/>
        </p:spPr>
        <p:txBody>
          <a:bodyPr wrap="square">
            <a:spAutoFit/>
          </a:bodyPr>
          <a:lstStyle/>
          <a:p>
            <a:r>
              <a:rPr lang="el-GR" dirty="0"/>
              <a:t>https://www.ncbi.nlm.nih.gov/pmc/articles/PMC7339067/</a:t>
            </a:r>
          </a:p>
        </p:txBody>
      </p:sp>
    </p:spTree>
    <p:extLst>
      <p:ext uri="{BB962C8B-B14F-4D97-AF65-F5344CB8AC3E}">
        <p14:creationId xmlns:p14="http://schemas.microsoft.com/office/powerpoint/2010/main" val="20256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4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86994D6-F5E5-4E02-8056-8F99AEA459DF}"/>
              </a:ext>
            </a:extLst>
          </p:cNvPr>
          <p:cNvSpPr>
            <a:spLocks noGrp="1"/>
          </p:cNvSpPr>
          <p:nvPr>
            <p:ph type="title"/>
          </p:nvPr>
        </p:nvSpPr>
        <p:spPr>
          <a:xfrm>
            <a:off x="1484310" y="71891"/>
            <a:ext cx="10018713" cy="1752599"/>
          </a:xfrm>
        </p:spPr>
        <p:txBody>
          <a:bodyPr/>
          <a:lstStyle/>
          <a:p>
            <a:r>
              <a:rPr lang="el-GR" dirty="0"/>
              <a:t>ΥΠΟΔΟΧΕΑΣ CB2 3-</a:t>
            </a:r>
            <a:r>
              <a:rPr lang="en-US" dirty="0"/>
              <a:t>D</a:t>
            </a:r>
            <a:r>
              <a:rPr lang="el-GR" dirty="0"/>
              <a:t> ΑΝΑΠΑΡΑΣΤΑΣΗ</a:t>
            </a:r>
          </a:p>
        </p:txBody>
      </p:sp>
      <p:sp>
        <p:nvSpPr>
          <p:cNvPr id="4" name="Θέση περιεχομένου 3">
            <a:extLst>
              <a:ext uri="{FF2B5EF4-FFF2-40B4-BE49-F238E27FC236}">
                <a16:creationId xmlns:a16="http://schemas.microsoft.com/office/drawing/2014/main" xmlns="" id="{5D45A674-B3D0-021C-3BB9-207497127FD7}"/>
              </a:ext>
            </a:extLst>
          </p:cNvPr>
          <p:cNvSpPr>
            <a:spLocks noGrp="1"/>
          </p:cNvSpPr>
          <p:nvPr>
            <p:ph sz="half" idx="2"/>
          </p:nvPr>
        </p:nvSpPr>
        <p:spPr/>
        <p:txBody>
          <a:bodyPr/>
          <a:lstStyle/>
          <a:p>
            <a:endParaRPr lang="el-GR"/>
          </a:p>
        </p:txBody>
      </p:sp>
      <p:pic>
        <p:nvPicPr>
          <p:cNvPr id="5" name="Καταγραφή οθόνης 7">
            <a:hlinkClick r:id="" action="ppaction://media"/>
            <a:extLst>
              <a:ext uri="{FF2B5EF4-FFF2-40B4-BE49-F238E27FC236}">
                <a16:creationId xmlns:a16="http://schemas.microsoft.com/office/drawing/2014/main" xmlns="" id="{E93E1576-0C64-6823-EB02-ADD33C9FF73F}"/>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20338" y="1595119"/>
            <a:ext cx="12171662" cy="4098109"/>
          </a:xfrm>
        </p:spPr>
      </p:pic>
      <p:sp>
        <p:nvSpPr>
          <p:cNvPr id="6" name="TextBox 5">
            <a:extLst>
              <a:ext uri="{FF2B5EF4-FFF2-40B4-BE49-F238E27FC236}">
                <a16:creationId xmlns:a16="http://schemas.microsoft.com/office/drawing/2014/main" xmlns="" id="{C5CD9A5C-58B4-7C63-E2E1-A5581D76DCC2}"/>
              </a:ext>
            </a:extLst>
          </p:cNvPr>
          <p:cNvSpPr txBox="1"/>
          <p:nvPr/>
        </p:nvSpPr>
        <p:spPr>
          <a:xfrm>
            <a:off x="3144520" y="6351072"/>
            <a:ext cx="6106160" cy="369332"/>
          </a:xfrm>
          <a:prstGeom prst="rect">
            <a:avLst/>
          </a:prstGeom>
          <a:noFill/>
        </p:spPr>
        <p:txBody>
          <a:bodyPr wrap="square">
            <a:spAutoFit/>
          </a:bodyPr>
          <a:lstStyle/>
          <a:p>
            <a:r>
              <a:rPr lang="el-GR" dirty="0"/>
              <a:t>https://www.ncbi.nlm.nih.gov/pmc/articles/PMC7339067/</a:t>
            </a:r>
          </a:p>
        </p:txBody>
      </p:sp>
    </p:spTree>
    <p:extLst>
      <p:ext uri="{BB962C8B-B14F-4D97-AF65-F5344CB8AC3E}">
        <p14:creationId xmlns:p14="http://schemas.microsoft.com/office/powerpoint/2010/main" val="10803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1541</TotalTime>
  <Words>157</Words>
  <Application>Microsoft Office PowerPoint</Application>
  <PresentationFormat>Ευρεία οθόνη</PresentationFormat>
  <Paragraphs>60</Paragraphs>
  <Slides>10</Slides>
  <Notes>0</Notes>
  <HiddenSlides>0</HiddenSlides>
  <MMClips>2</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Calibri</vt:lpstr>
      <vt:lpstr>Corbel</vt:lpstr>
      <vt:lpstr>Times New Roman</vt:lpstr>
      <vt:lpstr>Wingdings</vt:lpstr>
      <vt:lpstr>Parallax</vt:lpstr>
      <vt:lpstr>Εθνικό Καποδιστριακό Πανεπιστήμιο Αθηνών</vt:lpstr>
      <vt:lpstr>Παρουσίαση του PowerPoint</vt:lpstr>
      <vt:lpstr>Παρουσίαση του PowerPoint</vt:lpstr>
      <vt:lpstr>ΣΥΝΘΕΤΙΚΑ ΚΑΝΝΑΒΙΝΟΕΙΔΗ</vt:lpstr>
      <vt:lpstr>ΔΙΑΦΟΡΕΣ ΦΥΣΙΚΩΝ-ΣΥΝΘΕΤΙΚΩΝ</vt:lpstr>
      <vt:lpstr>ΓΑΣΤΡΟΠΑΡΕΣΗ</vt:lpstr>
      <vt:lpstr>ΥΠΟΔΟΧΕIΣ CB1 ΚΑΙ CB2 </vt:lpstr>
      <vt:lpstr>ΥΠΟΔΟΧΕΑΣ CB1 3-D ΑΝΑΠΑΡΑΣΤΑΣΗ </vt:lpstr>
      <vt:lpstr>ΥΠΟΔΟΧΕΑΣ CB2 3-D ΑΝΑΠΑΡΑΣΤΑΣΗ</vt:lpstr>
      <vt:lpstr>ΕΥΧΑΡΙΣΤΩ ΠΟΛΥ ΓΙΑ ΤΟΝ ΧΡΟΝΟ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Andromachi</dc:creator>
  <cp:lastModifiedBy>TT</cp:lastModifiedBy>
  <cp:revision>9</cp:revision>
  <dcterms:created xsi:type="dcterms:W3CDTF">2023-05-06T11:27:22Z</dcterms:created>
  <dcterms:modified xsi:type="dcterms:W3CDTF">2023-05-17T14:48:05Z</dcterms:modified>
</cp:coreProperties>
</file>