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notesMasterIdLst>
    <p:notesMasterId r:id="rId26"/>
  </p:notesMasterIdLst>
  <p:sldIdLst>
    <p:sldId id="256" r:id="rId2"/>
    <p:sldId id="297" r:id="rId3"/>
    <p:sldId id="324" r:id="rId4"/>
    <p:sldId id="323" r:id="rId5"/>
    <p:sldId id="298" r:id="rId6"/>
    <p:sldId id="319" r:id="rId7"/>
    <p:sldId id="299" r:id="rId8"/>
    <p:sldId id="320" r:id="rId9"/>
    <p:sldId id="300" r:id="rId10"/>
    <p:sldId id="321" r:id="rId11"/>
    <p:sldId id="331" r:id="rId12"/>
    <p:sldId id="332" r:id="rId13"/>
    <p:sldId id="335" r:id="rId14"/>
    <p:sldId id="333" r:id="rId15"/>
    <p:sldId id="334" r:id="rId16"/>
    <p:sldId id="326" r:id="rId17"/>
    <p:sldId id="336" r:id="rId18"/>
    <p:sldId id="338" r:id="rId19"/>
    <p:sldId id="339" r:id="rId20"/>
    <p:sldId id="340" r:id="rId21"/>
    <p:sldId id="337" r:id="rId22"/>
    <p:sldId id="328" r:id="rId23"/>
    <p:sldId id="310" r:id="rId24"/>
    <p:sldId id="282" r:id="rId25"/>
  </p:sldIdLst>
  <p:sldSz cx="9144000" cy="6858000" type="screen4x3"/>
  <p:notesSz cx="6858000" cy="9144000"/>
  <p:defaultTextStyle>
    <a:defPPr>
      <a:defRPr lang="el-GR"/>
    </a:defPPr>
    <a:lvl1pPr marL="0" algn="l" defTabSz="101370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6852" algn="l" defTabSz="101370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3704" algn="l" defTabSz="101370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0556" algn="l" defTabSz="101370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27408" algn="l" defTabSz="101370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34260" algn="l" defTabSz="101370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41112" algn="l" defTabSz="101370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47963" algn="l" defTabSz="101370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54815" algn="l" defTabSz="101370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66"/>
    <a:srgbClr val="00FF99"/>
    <a:srgbClr val="800000"/>
    <a:srgbClr val="99FFCC"/>
    <a:srgbClr val="CCCCFF"/>
    <a:srgbClr val="6600CC"/>
    <a:srgbClr val="660066"/>
    <a:srgbClr val="003300"/>
    <a:srgbClr val="006600"/>
    <a:srgbClr val="6699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Σκούρο στυλ 2 - Έμφαση 1/Έμφαση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>
        <p:scale>
          <a:sx n="67" d="100"/>
          <a:sy n="67" d="100"/>
        </p:scale>
        <p:origin x="-1476" y="-144"/>
      </p:cViewPr>
      <p:guideLst>
        <p:guide orient="horz" pos="216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007CF6-622D-46C1-A658-AE2D2454F8DE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3B6786E5-F1E8-4BCC-BE9D-0E1B303ED89E}">
      <dgm:prSet phldrT="[Κείμενο]" custT="1"/>
      <dgm:spPr>
        <a:solidFill>
          <a:schemeClr val="accent5">
            <a:lumMod val="75000"/>
          </a:schemeClr>
        </a:solidFill>
        <a:ln>
          <a:noFill/>
        </a:ln>
      </dgm:spPr>
      <dgm:t>
        <a:bodyPr/>
        <a:lstStyle/>
        <a:p>
          <a:r>
            <a:rPr lang="en-US" sz="2000" b="1" dirty="0" smtClean="0">
              <a:latin typeface="Arial" pitchFamily="34" charset="0"/>
              <a:cs typeface="Arial" pitchFamily="34" charset="0"/>
            </a:rPr>
            <a:t>K</a:t>
          </a:r>
          <a:endParaRPr lang="el-GR" sz="2000" b="1" dirty="0">
            <a:latin typeface="Arial" pitchFamily="34" charset="0"/>
            <a:cs typeface="Arial" pitchFamily="34" charset="0"/>
          </a:endParaRPr>
        </a:p>
      </dgm:t>
    </dgm:pt>
    <dgm:pt modelId="{61B14F32-331D-4454-AF15-AAAA80A896E8}" type="parTrans" cxnId="{25DC551C-9F07-41FA-B0D5-38627C237F75}">
      <dgm:prSet/>
      <dgm:spPr/>
      <dgm:t>
        <a:bodyPr/>
        <a:lstStyle/>
        <a:p>
          <a:endParaRPr lang="el-GR" sz="2000">
            <a:latin typeface="Arial" pitchFamily="34" charset="0"/>
            <a:cs typeface="Arial" pitchFamily="34" charset="0"/>
          </a:endParaRPr>
        </a:p>
      </dgm:t>
    </dgm:pt>
    <dgm:pt modelId="{7727006C-2F05-450E-88F2-8CDA77D06219}" type="sibTrans" cxnId="{25DC551C-9F07-41FA-B0D5-38627C237F75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el-GR" sz="2000">
            <a:latin typeface="Arial" pitchFamily="34" charset="0"/>
            <a:cs typeface="Arial" pitchFamily="34" charset="0"/>
          </a:endParaRPr>
        </a:p>
      </dgm:t>
    </dgm:pt>
    <dgm:pt modelId="{0BF57675-73AE-4515-824E-5904CDCF35D3}">
      <dgm:prSet phldrT="[Κείμενο]" custT="1"/>
      <dgm:spPr>
        <a:solidFill>
          <a:schemeClr val="accent6">
            <a:lumMod val="75000"/>
          </a:schemeClr>
        </a:solidFill>
        <a:ln>
          <a:noFill/>
        </a:ln>
      </dgm:spPr>
      <dgm:t>
        <a:bodyPr/>
        <a:lstStyle/>
        <a:p>
          <a:r>
            <a:rPr lang="en-US" sz="2000" b="1" dirty="0" smtClean="0">
              <a:latin typeface="Arial" pitchFamily="34" charset="0"/>
              <a:cs typeface="Arial" pitchFamily="34" charset="0"/>
            </a:rPr>
            <a:t>Mg</a:t>
          </a:r>
          <a:endParaRPr lang="el-GR" sz="2000" b="1" dirty="0">
            <a:latin typeface="Arial" pitchFamily="34" charset="0"/>
            <a:cs typeface="Arial" pitchFamily="34" charset="0"/>
          </a:endParaRPr>
        </a:p>
      </dgm:t>
    </dgm:pt>
    <dgm:pt modelId="{8B76B57E-9A74-4B86-84CC-459350C01AEF}" type="parTrans" cxnId="{DB6BD9AD-5AF8-4C43-9E5A-D9D9189D335F}">
      <dgm:prSet/>
      <dgm:spPr/>
      <dgm:t>
        <a:bodyPr/>
        <a:lstStyle/>
        <a:p>
          <a:endParaRPr lang="el-GR" sz="2000">
            <a:latin typeface="Arial" pitchFamily="34" charset="0"/>
            <a:cs typeface="Arial" pitchFamily="34" charset="0"/>
          </a:endParaRPr>
        </a:p>
      </dgm:t>
    </dgm:pt>
    <dgm:pt modelId="{A688E064-0E99-4178-AE9E-F6A134FEC91D}" type="sibTrans" cxnId="{DB6BD9AD-5AF8-4C43-9E5A-D9D9189D335F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el-GR" sz="2000">
            <a:latin typeface="Arial" pitchFamily="34" charset="0"/>
            <a:cs typeface="Arial" pitchFamily="34" charset="0"/>
          </a:endParaRPr>
        </a:p>
      </dgm:t>
    </dgm:pt>
    <dgm:pt modelId="{0F92F981-91D1-4B36-B180-FC382246C5D4}">
      <dgm:prSet phldrT="[Κείμενο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2000" b="1" dirty="0" smtClean="0">
              <a:latin typeface="Arial" pitchFamily="34" charset="0"/>
              <a:cs typeface="Arial" pitchFamily="34" charset="0"/>
            </a:rPr>
            <a:t>Si</a:t>
          </a:r>
          <a:endParaRPr lang="el-GR" sz="2000" b="1" dirty="0">
            <a:latin typeface="Arial" pitchFamily="34" charset="0"/>
            <a:cs typeface="Arial" pitchFamily="34" charset="0"/>
          </a:endParaRPr>
        </a:p>
      </dgm:t>
    </dgm:pt>
    <dgm:pt modelId="{EB715481-A073-4C04-B318-1FC664B3A7F5}" type="parTrans" cxnId="{28CD31E7-7D9D-430A-AA80-572B87E77E1B}">
      <dgm:prSet/>
      <dgm:spPr/>
      <dgm:t>
        <a:bodyPr/>
        <a:lstStyle/>
        <a:p>
          <a:endParaRPr lang="el-GR" sz="2000">
            <a:latin typeface="Arial" pitchFamily="34" charset="0"/>
            <a:cs typeface="Arial" pitchFamily="34" charset="0"/>
          </a:endParaRPr>
        </a:p>
      </dgm:t>
    </dgm:pt>
    <dgm:pt modelId="{199F815D-4A8B-4421-9D58-D7163F432D77}" type="sibTrans" cxnId="{28CD31E7-7D9D-430A-AA80-572B87E77E1B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el-GR" sz="2000">
            <a:latin typeface="Arial" pitchFamily="34" charset="0"/>
            <a:cs typeface="Arial" pitchFamily="34" charset="0"/>
          </a:endParaRPr>
        </a:p>
      </dgm:t>
    </dgm:pt>
    <dgm:pt modelId="{39F842D0-E009-4EA2-A341-B3C77480005D}">
      <dgm:prSet phldrT="[Κείμενο]" custT="1"/>
      <dgm:spPr>
        <a:solidFill>
          <a:schemeClr val="accent6">
            <a:lumMod val="75000"/>
          </a:schemeClr>
        </a:solidFill>
        <a:ln>
          <a:noFill/>
        </a:ln>
      </dgm:spPr>
      <dgm:t>
        <a:bodyPr/>
        <a:lstStyle/>
        <a:p>
          <a:r>
            <a:rPr lang="en-US" sz="2000" b="1" dirty="0" smtClean="0">
              <a:latin typeface="Arial" pitchFamily="34" charset="0"/>
              <a:cs typeface="Arial" pitchFamily="34" charset="0"/>
            </a:rPr>
            <a:t>Fe</a:t>
          </a:r>
          <a:endParaRPr lang="el-GR" sz="2000" b="1" dirty="0">
            <a:latin typeface="Arial" pitchFamily="34" charset="0"/>
            <a:cs typeface="Arial" pitchFamily="34" charset="0"/>
          </a:endParaRPr>
        </a:p>
      </dgm:t>
    </dgm:pt>
    <dgm:pt modelId="{F03D223B-B15E-41A8-89EE-327BBB49DB1E}" type="sibTrans" cxnId="{71F8BD34-2D33-4D5F-987F-79AC904454A2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el-GR" sz="2000">
            <a:latin typeface="Arial" pitchFamily="34" charset="0"/>
            <a:cs typeface="Arial" pitchFamily="34" charset="0"/>
          </a:endParaRPr>
        </a:p>
      </dgm:t>
    </dgm:pt>
    <dgm:pt modelId="{6453BC1E-6822-4167-8BD2-D98DF01F9F76}" type="parTrans" cxnId="{71F8BD34-2D33-4D5F-987F-79AC904454A2}">
      <dgm:prSet/>
      <dgm:spPr/>
      <dgm:t>
        <a:bodyPr/>
        <a:lstStyle/>
        <a:p>
          <a:endParaRPr lang="el-GR" sz="2000">
            <a:latin typeface="Arial" pitchFamily="34" charset="0"/>
            <a:cs typeface="Arial" pitchFamily="34" charset="0"/>
          </a:endParaRPr>
        </a:p>
      </dgm:t>
    </dgm:pt>
    <dgm:pt modelId="{4D29C438-FB51-4142-AD2B-79A0CCF6A7A4}">
      <dgm:prSet phldrT="[Κείμενο]" custT="1"/>
      <dgm:spPr>
        <a:solidFill>
          <a:schemeClr val="accent6">
            <a:lumMod val="50000"/>
          </a:schemeClr>
        </a:solidFill>
        <a:ln>
          <a:noFill/>
        </a:ln>
      </dgm:spPr>
      <dgm:t>
        <a:bodyPr/>
        <a:lstStyle/>
        <a:p>
          <a:r>
            <a:rPr lang="en-US" sz="2000" b="1" dirty="0" smtClean="0">
              <a:latin typeface="Arial" pitchFamily="34" charset="0"/>
              <a:cs typeface="Arial" pitchFamily="34" charset="0"/>
            </a:rPr>
            <a:t>“Elements of hope”</a:t>
          </a:r>
          <a:endParaRPr lang="el-GR" sz="2000" b="1" dirty="0">
            <a:latin typeface="Arial" pitchFamily="34" charset="0"/>
            <a:cs typeface="Arial" pitchFamily="34" charset="0"/>
          </a:endParaRPr>
        </a:p>
      </dgm:t>
    </dgm:pt>
    <dgm:pt modelId="{2C9345DD-C727-468F-9189-4D257C5E7457}" type="sibTrans" cxnId="{F693444A-769B-4675-84BA-B8085A0F3F7F}">
      <dgm:prSet/>
      <dgm:spPr/>
      <dgm:t>
        <a:bodyPr/>
        <a:lstStyle/>
        <a:p>
          <a:endParaRPr lang="el-GR" sz="2000">
            <a:latin typeface="Arial" pitchFamily="34" charset="0"/>
            <a:cs typeface="Arial" pitchFamily="34" charset="0"/>
          </a:endParaRPr>
        </a:p>
      </dgm:t>
    </dgm:pt>
    <dgm:pt modelId="{EC692809-B2A6-4D01-BB6C-A2FE447658D2}" type="parTrans" cxnId="{F693444A-769B-4675-84BA-B8085A0F3F7F}">
      <dgm:prSet/>
      <dgm:spPr/>
      <dgm:t>
        <a:bodyPr/>
        <a:lstStyle/>
        <a:p>
          <a:endParaRPr lang="el-GR" sz="2000">
            <a:latin typeface="Arial" pitchFamily="34" charset="0"/>
            <a:cs typeface="Arial" pitchFamily="34" charset="0"/>
          </a:endParaRPr>
        </a:p>
      </dgm:t>
    </dgm:pt>
    <dgm:pt modelId="{A0D28EBD-3A85-49D0-B8F7-2535ED574E66}">
      <dgm:prSet custT="1"/>
      <dgm:spPr>
        <a:solidFill>
          <a:schemeClr val="accent5">
            <a:lumMod val="75000"/>
          </a:schemeClr>
        </a:solidFill>
        <a:ln>
          <a:noFill/>
        </a:ln>
      </dgm:spPr>
      <dgm:t>
        <a:bodyPr/>
        <a:lstStyle/>
        <a:p>
          <a:r>
            <a:rPr lang="en-US" sz="2000" b="1" dirty="0" smtClean="0">
              <a:latin typeface="Arial" pitchFamily="34" charset="0"/>
              <a:cs typeface="Arial" pitchFamily="34" charset="0"/>
            </a:rPr>
            <a:t>Al</a:t>
          </a:r>
          <a:endParaRPr lang="el-GR" sz="2000" b="1" dirty="0">
            <a:latin typeface="Arial" pitchFamily="34" charset="0"/>
            <a:cs typeface="Arial" pitchFamily="34" charset="0"/>
          </a:endParaRPr>
        </a:p>
      </dgm:t>
    </dgm:pt>
    <dgm:pt modelId="{9693282F-7006-4822-9628-158BC913F36A}" type="parTrans" cxnId="{F158CAC4-D6AC-411A-81C9-2BA1E5B9C6CD}">
      <dgm:prSet/>
      <dgm:spPr/>
      <dgm:t>
        <a:bodyPr/>
        <a:lstStyle/>
        <a:p>
          <a:endParaRPr lang="el-GR" sz="2000">
            <a:latin typeface="Arial" pitchFamily="34" charset="0"/>
            <a:cs typeface="Arial" pitchFamily="34" charset="0"/>
          </a:endParaRPr>
        </a:p>
      </dgm:t>
    </dgm:pt>
    <dgm:pt modelId="{CA07F330-4C4F-4986-BCCF-68D3AFA28775}" type="sibTrans" cxnId="{F158CAC4-D6AC-411A-81C9-2BA1E5B9C6CD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el-GR" sz="2000">
            <a:latin typeface="Arial" pitchFamily="34" charset="0"/>
            <a:cs typeface="Arial" pitchFamily="34" charset="0"/>
          </a:endParaRPr>
        </a:p>
      </dgm:t>
    </dgm:pt>
    <dgm:pt modelId="{C300F369-ED3D-41A5-9FE7-44526909BDD7}">
      <dgm:prSet custT="1"/>
      <dgm:spPr>
        <a:solidFill>
          <a:schemeClr val="accent6">
            <a:lumMod val="75000"/>
          </a:schemeClr>
        </a:solidFill>
        <a:ln>
          <a:noFill/>
        </a:ln>
      </dgm:spPr>
      <dgm:t>
        <a:bodyPr/>
        <a:lstStyle/>
        <a:p>
          <a:r>
            <a:rPr lang="en-US" sz="2000" b="1" dirty="0" smtClean="0">
              <a:latin typeface="Arial" pitchFamily="34" charset="0"/>
              <a:cs typeface="Arial" pitchFamily="34" charset="0"/>
            </a:rPr>
            <a:t>Na</a:t>
          </a:r>
          <a:endParaRPr lang="el-GR" sz="2000" b="1" dirty="0">
            <a:latin typeface="Arial" pitchFamily="34" charset="0"/>
            <a:cs typeface="Arial" pitchFamily="34" charset="0"/>
          </a:endParaRPr>
        </a:p>
      </dgm:t>
    </dgm:pt>
    <dgm:pt modelId="{5300FD85-786C-4534-92B8-2063C6EDCF24}" type="parTrans" cxnId="{5D249E7D-8D3F-4797-A5FC-688DA2A0458E}">
      <dgm:prSet/>
      <dgm:spPr/>
      <dgm:t>
        <a:bodyPr/>
        <a:lstStyle/>
        <a:p>
          <a:endParaRPr lang="el-GR" sz="2000">
            <a:latin typeface="Arial" pitchFamily="34" charset="0"/>
            <a:cs typeface="Arial" pitchFamily="34" charset="0"/>
          </a:endParaRPr>
        </a:p>
      </dgm:t>
    </dgm:pt>
    <dgm:pt modelId="{32B7529D-2C73-478D-9F93-7C29854D50D9}" type="sibTrans" cxnId="{5D249E7D-8D3F-4797-A5FC-688DA2A0458E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el-GR" sz="2000">
            <a:latin typeface="Arial" pitchFamily="34" charset="0"/>
            <a:cs typeface="Arial" pitchFamily="34" charset="0"/>
          </a:endParaRPr>
        </a:p>
      </dgm:t>
    </dgm:pt>
    <dgm:pt modelId="{7D61BE45-D03C-4DC7-B211-BEAE12DAA8A7}">
      <dgm:prSet custT="1"/>
      <dgm:spPr>
        <a:solidFill>
          <a:schemeClr val="accent5">
            <a:lumMod val="75000"/>
          </a:schemeClr>
        </a:solidFill>
        <a:ln>
          <a:noFill/>
        </a:ln>
      </dgm:spPr>
      <dgm:t>
        <a:bodyPr/>
        <a:lstStyle/>
        <a:p>
          <a:r>
            <a:rPr lang="en-US" sz="2000" b="1" dirty="0" smtClean="0">
              <a:latin typeface="Arial" pitchFamily="34" charset="0"/>
              <a:cs typeface="Arial" pitchFamily="34" charset="0"/>
            </a:rPr>
            <a:t>Ca</a:t>
          </a:r>
          <a:endParaRPr lang="el-GR" sz="2000" b="1" dirty="0">
            <a:latin typeface="Arial" pitchFamily="34" charset="0"/>
            <a:cs typeface="Arial" pitchFamily="34" charset="0"/>
          </a:endParaRPr>
        </a:p>
      </dgm:t>
    </dgm:pt>
    <dgm:pt modelId="{1B0D8C4B-A64A-4EE2-8EFD-76E940875A05}" type="parTrans" cxnId="{A341DE4E-8076-41ED-BA2B-6FF4A5BF4066}">
      <dgm:prSet/>
      <dgm:spPr/>
      <dgm:t>
        <a:bodyPr/>
        <a:lstStyle/>
        <a:p>
          <a:endParaRPr lang="el-GR" sz="2000">
            <a:latin typeface="Arial" pitchFamily="34" charset="0"/>
            <a:cs typeface="Arial" pitchFamily="34" charset="0"/>
          </a:endParaRPr>
        </a:p>
      </dgm:t>
    </dgm:pt>
    <dgm:pt modelId="{145F00BF-D10A-4B2A-9D3B-0A750DC0CD7A}" type="sibTrans" cxnId="{A341DE4E-8076-41ED-BA2B-6FF4A5BF4066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el-GR" sz="2000">
            <a:latin typeface="Arial" pitchFamily="34" charset="0"/>
            <a:cs typeface="Arial" pitchFamily="34" charset="0"/>
          </a:endParaRPr>
        </a:p>
      </dgm:t>
    </dgm:pt>
    <dgm:pt modelId="{457C66FD-A7FC-4837-9D43-CDE5C161B6CF}">
      <dgm:prSet custT="1"/>
      <dgm:spPr>
        <a:solidFill>
          <a:schemeClr val="accent6">
            <a:lumMod val="75000"/>
          </a:schemeClr>
        </a:solidFill>
        <a:ln>
          <a:noFill/>
        </a:ln>
      </dgm:spPr>
      <dgm:t>
        <a:bodyPr/>
        <a:lstStyle/>
        <a:p>
          <a:r>
            <a:rPr lang="en-US" sz="2000" b="1" dirty="0" smtClean="0">
              <a:latin typeface="Arial" pitchFamily="34" charset="0"/>
              <a:cs typeface="Arial" pitchFamily="34" charset="0"/>
            </a:rPr>
            <a:t>P</a:t>
          </a:r>
          <a:endParaRPr lang="el-GR" sz="2000" b="1" dirty="0">
            <a:latin typeface="Arial" pitchFamily="34" charset="0"/>
            <a:cs typeface="Arial" pitchFamily="34" charset="0"/>
          </a:endParaRPr>
        </a:p>
      </dgm:t>
    </dgm:pt>
    <dgm:pt modelId="{C3394820-CA7F-4A44-A3DB-F66385CAB5F3}" type="parTrans" cxnId="{B619EAB5-EE9F-4B35-AC15-ACB48F4BC1B1}">
      <dgm:prSet/>
      <dgm:spPr/>
      <dgm:t>
        <a:bodyPr/>
        <a:lstStyle/>
        <a:p>
          <a:endParaRPr lang="el-GR" sz="2000">
            <a:latin typeface="Arial" pitchFamily="34" charset="0"/>
            <a:cs typeface="Arial" pitchFamily="34" charset="0"/>
          </a:endParaRPr>
        </a:p>
      </dgm:t>
    </dgm:pt>
    <dgm:pt modelId="{4978CF70-EDDD-4C5D-8F84-0DADC45F797A}" type="sibTrans" cxnId="{B619EAB5-EE9F-4B35-AC15-ACB48F4BC1B1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el-GR" sz="2000">
            <a:latin typeface="Arial" pitchFamily="34" charset="0"/>
            <a:cs typeface="Arial" pitchFamily="34" charset="0"/>
          </a:endParaRPr>
        </a:p>
      </dgm:t>
    </dgm:pt>
    <dgm:pt modelId="{67BB1CF4-5688-478C-AE52-CCCAC8579121}">
      <dgm:prSet custT="1"/>
      <dgm:spPr>
        <a:solidFill>
          <a:schemeClr val="accent5">
            <a:lumMod val="75000"/>
          </a:schemeClr>
        </a:solidFill>
        <a:ln>
          <a:noFill/>
        </a:ln>
      </dgm:spPr>
      <dgm:t>
        <a:bodyPr/>
        <a:lstStyle/>
        <a:p>
          <a:r>
            <a:rPr lang="en-US" sz="2000" b="1" dirty="0" smtClean="0">
              <a:latin typeface="Arial" pitchFamily="34" charset="0"/>
              <a:cs typeface="Arial" pitchFamily="34" charset="0"/>
            </a:rPr>
            <a:t>C</a:t>
          </a:r>
          <a:endParaRPr lang="el-GR" sz="2000" b="1" dirty="0">
            <a:latin typeface="Arial" pitchFamily="34" charset="0"/>
            <a:cs typeface="Arial" pitchFamily="34" charset="0"/>
          </a:endParaRPr>
        </a:p>
      </dgm:t>
    </dgm:pt>
    <dgm:pt modelId="{4CF8A750-FE32-47C2-9128-B0DB2E32950F}" type="parTrans" cxnId="{0CC7E4BA-61A1-425B-BE0E-6D4CD8A7356F}">
      <dgm:prSet/>
      <dgm:spPr/>
      <dgm:t>
        <a:bodyPr/>
        <a:lstStyle/>
        <a:p>
          <a:endParaRPr lang="el-GR" sz="2000">
            <a:latin typeface="Arial" pitchFamily="34" charset="0"/>
            <a:cs typeface="Arial" pitchFamily="34" charset="0"/>
          </a:endParaRPr>
        </a:p>
      </dgm:t>
    </dgm:pt>
    <dgm:pt modelId="{1140F28E-9A48-45EA-A454-D596A4A91D24}" type="sibTrans" cxnId="{0CC7E4BA-61A1-425B-BE0E-6D4CD8A7356F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el-GR" sz="2000">
            <a:latin typeface="Arial" pitchFamily="34" charset="0"/>
            <a:cs typeface="Arial" pitchFamily="34" charset="0"/>
          </a:endParaRPr>
        </a:p>
      </dgm:t>
    </dgm:pt>
    <dgm:pt modelId="{E46863DB-7F94-4F92-931D-4DB049A7A633}">
      <dgm:prSet custT="1"/>
      <dgm:spPr>
        <a:solidFill>
          <a:schemeClr val="accent6">
            <a:lumMod val="75000"/>
          </a:schemeClr>
        </a:solidFill>
        <a:ln>
          <a:noFill/>
        </a:ln>
      </dgm:spPr>
      <dgm:t>
        <a:bodyPr/>
        <a:lstStyle/>
        <a:p>
          <a:r>
            <a:rPr lang="en-US" sz="2000" b="1" dirty="0" smtClean="0">
              <a:latin typeface="Arial" pitchFamily="34" charset="0"/>
              <a:cs typeface="Arial" pitchFamily="34" charset="0"/>
            </a:rPr>
            <a:t>S</a:t>
          </a:r>
          <a:endParaRPr lang="el-GR" sz="2000" b="1" dirty="0">
            <a:latin typeface="Arial" pitchFamily="34" charset="0"/>
            <a:cs typeface="Arial" pitchFamily="34" charset="0"/>
          </a:endParaRPr>
        </a:p>
      </dgm:t>
    </dgm:pt>
    <dgm:pt modelId="{3049A7B0-9E7C-4BC3-BC46-E37B7D96808B}" type="parTrans" cxnId="{C60635E7-A8E9-45BF-B131-7929E7002E82}">
      <dgm:prSet/>
      <dgm:spPr/>
      <dgm:t>
        <a:bodyPr/>
        <a:lstStyle/>
        <a:p>
          <a:endParaRPr lang="el-GR" sz="2000">
            <a:latin typeface="Arial" pitchFamily="34" charset="0"/>
            <a:cs typeface="Arial" pitchFamily="34" charset="0"/>
          </a:endParaRPr>
        </a:p>
      </dgm:t>
    </dgm:pt>
    <dgm:pt modelId="{CB56248A-BDF0-4D8F-9C99-7DFD89EC2261}" type="sibTrans" cxnId="{C60635E7-A8E9-45BF-B131-7929E7002E82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el-GR" sz="2000">
            <a:latin typeface="Arial" pitchFamily="34" charset="0"/>
            <a:cs typeface="Arial" pitchFamily="34" charset="0"/>
          </a:endParaRPr>
        </a:p>
      </dgm:t>
    </dgm:pt>
    <dgm:pt modelId="{B529818A-7E30-4FBF-AE7F-D3BE89E93083}" type="pres">
      <dgm:prSet presAssocID="{71007CF6-622D-46C1-A658-AE2D2454F8D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76EB1F56-8A62-4D4D-AFDC-E9B1AFCF180C}" type="pres">
      <dgm:prSet presAssocID="{4D29C438-FB51-4142-AD2B-79A0CCF6A7A4}" presName="centerShape" presStyleLbl="node0" presStyleIdx="0" presStyleCnt="1" custScaleX="217911"/>
      <dgm:spPr/>
      <dgm:t>
        <a:bodyPr/>
        <a:lstStyle/>
        <a:p>
          <a:endParaRPr lang="el-GR"/>
        </a:p>
      </dgm:t>
    </dgm:pt>
    <dgm:pt modelId="{D7DF4E10-F619-48E3-B61A-EF23AB9125A4}" type="pres">
      <dgm:prSet presAssocID="{39F842D0-E009-4EA2-A341-B3C77480005D}" presName="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8C68D04-BCCA-42AC-886A-0E067890C2BC}" type="pres">
      <dgm:prSet presAssocID="{39F842D0-E009-4EA2-A341-B3C77480005D}" presName="dummy" presStyleCnt="0"/>
      <dgm:spPr/>
    </dgm:pt>
    <dgm:pt modelId="{3391AB45-AD4D-440D-AA0A-B63F8BDA674C}" type="pres">
      <dgm:prSet presAssocID="{F03D223B-B15E-41A8-89EE-327BBB49DB1E}" presName="sibTrans" presStyleLbl="sibTrans2D1" presStyleIdx="0" presStyleCnt="10"/>
      <dgm:spPr/>
      <dgm:t>
        <a:bodyPr/>
        <a:lstStyle/>
        <a:p>
          <a:endParaRPr lang="el-GR"/>
        </a:p>
      </dgm:t>
    </dgm:pt>
    <dgm:pt modelId="{6D534453-5114-49F6-B9CC-4B1984A6D87D}" type="pres">
      <dgm:prSet presAssocID="{A0D28EBD-3A85-49D0-B8F7-2535ED574E66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7809B66-1E68-4CAF-858F-BF80EF0BA32B}" type="pres">
      <dgm:prSet presAssocID="{A0D28EBD-3A85-49D0-B8F7-2535ED574E66}" presName="dummy" presStyleCnt="0"/>
      <dgm:spPr/>
    </dgm:pt>
    <dgm:pt modelId="{15F58717-AB2B-420F-ADC7-E47D41DEAE3C}" type="pres">
      <dgm:prSet presAssocID="{CA07F330-4C4F-4986-BCCF-68D3AFA28775}" presName="sibTrans" presStyleLbl="sibTrans2D1" presStyleIdx="1" presStyleCnt="10"/>
      <dgm:spPr/>
      <dgm:t>
        <a:bodyPr/>
        <a:lstStyle/>
        <a:p>
          <a:endParaRPr lang="el-GR"/>
        </a:p>
      </dgm:t>
    </dgm:pt>
    <dgm:pt modelId="{BABBFCD0-73A0-4C18-9A93-EBEF1A07B694}" type="pres">
      <dgm:prSet presAssocID="{C300F369-ED3D-41A5-9FE7-44526909BDD7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8CB5815-5DD4-46E7-8F77-F0EF56468D0D}" type="pres">
      <dgm:prSet presAssocID="{C300F369-ED3D-41A5-9FE7-44526909BDD7}" presName="dummy" presStyleCnt="0"/>
      <dgm:spPr/>
    </dgm:pt>
    <dgm:pt modelId="{D785E1B2-C874-4667-8E21-03B16DC87040}" type="pres">
      <dgm:prSet presAssocID="{32B7529D-2C73-478D-9F93-7C29854D50D9}" presName="sibTrans" presStyleLbl="sibTrans2D1" presStyleIdx="2" presStyleCnt="10"/>
      <dgm:spPr/>
      <dgm:t>
        <a:bodyPr/>
        <a:lstStyle/>
        <a:p>
          <a:endParaRPr lang="el-GR"/>
        </a:p>
      </dgm:t>
    </dgm:pt>
    <dgm:pt modelId="{0FFA4C41-7EBC-417B-8F40-CF6F6E5CF83D}" type="pres">
      <dgm:prSet presAssocID="{7D61BE45-D03C-4DC7-B211-BEAE12DAA8A7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E002711-E14D-479A-B8B2-A8416EBD0583}" type="pres">
      <dgm:prSet presAssocID="{7D61BE45-D03C-4DC7-B211-BEAE12DAA8A7}" presName="dummy" presStyleCnt="0"/>
      <dgm:spPr/>
    </dgm:pt>
    <dgm:pt modelId="{0AF85D6B-00B7-46E8-B92C-1149972258D6}" type="pres">
      <dgm:prSet presAssocID="{145F00BF-D10A-4B2A-9D3B-0A750DC0CD7A}" presName="sibTrans" presStyleLbl="sibTrans2D1" presStyleIdx="3" presStyleCnt="10"/>
      <dgm:spPr/>
      <dgm:t>
        <a:bodyPr/>
        <a:lstStyle/>
        <a:p>
          <a:endParaRPr lang="el-GR"/>
        </a:p>
      </dgm:t>
    </dgm:pt>
    <dgm:pt modelId="{B8B84A26-EB08-422B-872A-1864F82ACCD3}" type="pres">
      <dgm:prSet presAssocID="{457C66FD-A7FC-4837-9D43-CDE5C161B6CF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E05A025-3A57-43A9-9FDC-B545B4807C7D}" type="pres">
      <dgm:prSet presAssocID="{457C66FD-A7FC-4837-9D43-CDE5C161B6CF}" presName="dummy" presStyleCnt="0"/>
      <dgm:spPr/>
    </dgm:pt>
    <dgm:pt modelId="{C52C810A-1FFC-4FBE-96D0-8EE54B748912}" type="pres">
      <dgm:prSet presAssocID="{4978CF70-EDDD-4C5D-8F84-0DADC45F797A}" presName="sibTrans" presStyleLbl="sibTrans2D1" presStyleIdx="4" presStyleCnt="10"/>
      <dgm:spPr/>
      <dgm:t>
        <a:bodyPr/>
        <a:lstStyle/>
        <a:p>
          <a:endParaRPr lang="el-GR"/>
        </a:p>
      </dgm:t>
    </dgm:pt>
    <dgm:pt modelId="{27F474DB-6368-4469-9690-9DB37A655525}" type="pres">
      <dgm:prSet presAssocID="{67BB1CF4-5688-478C-AE52-CCCAC8579121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58CBD70-DF42-4AE5-A256-582980709C12}" type="pres">
      <dgm:prSet presAssocID="{67BB1CF4-5688-478C-AE52-CCCAC8579121}" presName="dummy" presStyleCnt="0"/>
      <dgm:spPr/>
    </dgm:pt>
    <dgm:pt modelId="{7DC2F87E-D839-4AF8-AEFC-DAB8EE7032D1}" type="pres">
      <dgm:prSet presAssocID="{1140F28E-9A48-45EA-A454-D596A4A91D24}" presName="sibTrans" presStyleLbl="sibTrans2D1" presStyleIdx="5" presStyleCnt="10"/>
      <dgm:spPr/>
      <dgm:t>
        <a:bodyPr/>
        <a:lstStyle/>
        <a:p>
          <a:endParaRPr lang="el-GR"/>
        </a:p>
      </dgm:t>
    </dgm:pt>
    <dgm:pt modelId="{4A893507-B40F-41D2-95C9-FA8E2F0CD17F}" type="pres">
      <dgm:prSet presAssocID="{E46863DB-7F94-4F92-931D-4DB049A7A633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D0F8E91-54CF-4877-8358-758F0C5268C8}" type="pres">
      <dgm:prSet presAssocID="{E46863DB-7F94-4F92-931D-4DB049A7A633}" presName="dummy" presStyleCnt="0"/>
      <dgm:spPr/>
    </dgm:pt>
    <dgm:pt modelId="{B58F353B-D017-44F4-9B82-295F07EE5510}" type="pres">
      <dgm:prSet presAssocID="{CB56248A-BDF0-4D8F-9C99-7DFD89EC2261}" presName="sibTrans" presStyleLbl="sibTrans2D1" presStyleIdx="6" presStyleCnt="10"/>
      <dgm:spPr/>
      <dgm:t>
        <a:bodyPr/>
        <a:lstStyle/>
        <a:p>
          <a:endParaRPr lang="el-GR"/>
        </a:p>
      </dgm:t>
    </dgm:pt>
    <dgm:pt modelId="{11776E0C-53F2-4CE6-A260-BB3B14F67A25}" type="pres">
      <dgm:prSet presAssocID="{3B6786E5-F1E8-4BCC-BE9D-0E1B303ED89E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890E43A-C452-4B35-BAE2-8C439504E5A7}" type="pres">
      <dgm:prSet presAssocID="{3B6786E5-F1E8-4BCC-BE9D-0E1B303ED89E}" presName="dummy" presStyleCnt="0"/>
      <dgm:spPr/>
    </dgm:pt>
    <dgm:pt modelId="{67EE85FC-853C-4519-BFEA-553E9038F5FA}" type="pres">
      <dgm:prSet presAssocID="{7727006C-2F05-450E-88F2-8CDA77D06219}" presName="sibTrans" presStyleLbl="sibTrans2D1" presStyleIdx="7" presStyleCnt="10"/>
      <dgm:spPr/>
      <dgm:t>
        <a:bodyPr/>
        <a:lstStyle/>
        <a:p>
          <a:endParaRPr lang="el-GR"/>
        </a:p>
      </dgm:t>
    </dgm:pt>
    <dgm:pt modelId="{1121935B-73F3-48C7-B8BA-E37B09417C39}" type="pres">
      <dgm:prSet presAssocID="{0BF57675-73AE-4515-824E-5904CDCF35D3}" presName="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FB8A06A-1E18-4877-BA63-608CF5023581}" type="pres">
      <dgm:prSet presAssocID="{0BF57675-73AE-4515-824E-5904CDCF35D3}" presName="dummy" presStyleCnt="0"/>
      <dgm:spPr/>
    </dgm:pt>
    <dgm:pt modelId="{2AFDA6CB-6C96-47DD-B4E6-BC0B51BA7BD3}" type="pres">
      <dgm:prSet presAssocID="{A688E064-0E99-4178-AE9E-F6A134FEC91D}" presName="sibTrans" presStyleLbl="sibTrans2D1" presStyleIdx="8" presStyleCnt="10"/>
      <dgm:spPr/>
      <dgm:t>
        <a:bodyPr/>
        <a:lstStyle/>
        <a:p>
          <a:endParaRPr lang="el-GR"/>
        </a:p>
      </dgm:t>
    </dgm:pt>
    <dgm:pt modelId="{3FE31E1C-7243-4E7F-81EE-76DE4B342225}" type="pres">
      <dgm:prSet presAssocID="{0F92F981-91D1-4B36-B180-FC382246C5D4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6A9AE86-2A8F-4BB3-98C4-C4E3D9C20328}" type="pres">
      <dgm:prSet presAssocID="{0F92F981-91D1-4B36-B180-FC382246C5D4}" presName="dummy" presStyleCnt="0"/>
      <dgm:spPr/>
    </dgm:pt>
    <dgm:pt modelId="{E7276881-D066-4349-8013-F5D7ADA30DB6}" type="pres">
      <dgm:prSet presAssocID="{199F815D-4A8B-4421-9D58-D7163F432D77}" presName="sibTrans" presStyleLbl="sibTrans2D1" presStyleIdx="9" presStyleCnt="10"/>
      <dgm:spPr/>
      <dgm:t>
        <a:bodyPr/>
        <a:lstStyle/>
        <a:p>
          <a:endParaRPr lang="el-GR"/>
        </a:p>
      </dgm:t>
    </dgm:pt>
  </dgm:ptLst>
  <dgm:cxnLst>
    <dgm:cxn modelId="{C60635E7-A8E9-45BF-B131-7929E7002E82}" srcId="{4D29C438-FB51-4142-AD2B-79A0CCF6A7A4}" destId="{E46863DB-7F94-4F92-931D-4DB049A7A633}" srcOrd="6" destOrd="0" parTransId="{3049A7B0-9E7C-4BC3-BC46-E37B7D96808B}" sibTransId="{CB56248A-BDF0-4D8F-9C99-7DFD89EC2261}"/>
    <dgm:cxn modelId="{1D518FD0-08CB-4762-8DB6-8000D4138417}" type="presOf" srcId="{A688E064-0E99-4178-AE9E-F6A134FEC91D}" destId="{2AFDA6CB-6C96-47DD-B4E6-BC0B51BA7BD3}" srcOrd="0" destOrd="0" presId="urn:microsoft.com/office/officeart/2005/8/layout/radial6"/>
    <dgm:cxn modelId="{E83E77AF-0E5A-467E-8F9B-018B6B8E0769}" type="presOf" srcId="{CA07F330-4C4F-4986-BCCF-68D3AFA28775}" destId="{15F58717-AB2B-420F-ADC7-E47D41DEAE3C}" srcOrd="0" destOrd="0" presId="urn:microsoft.com/office/officeart/2005/8/layout/radial6"/>
    <dgm:cxn modelId="{7CD99268-AED7-40CF-8AB2-181135AD87DC}" type="presOf" srcId="{145F00BF-D10A-4B2A-9D3B-0A750DC0CD7A}" destId="{0AF85D6B-00B7-46E8-B92C-1149972258D6}" srcOrd="0" destOrd="0" presId="urn:microsoft.com/office/officeart/2005/8/layout/radial6"/>
    <dgm:cxn modelId="{27A2EFFE-B8F6-414D-9DC5-6E1B07C44CEE}" type="presOf" srcId="{0BF57675-73AE-4515-824E-5904CDCF35D3}" destId="{1121935B-73F3-48C7-B8BA-E37B09417C39}" srcOrd="0" destOrd="0" presId="urn:microsoft.com/office/officeart/2005/8/layout/radial6"/>
    <dgm:cxn modelId="{52BDDD40-8234-47A8-904F-BFB7CB6EB1A5}" type="presOf" srcId="{457C66FD-A7FC-4837-9D43-CDE5C161B6CF}" destId="{B8B84A26-EB08-422B-872A-1864F82ACCD3}" srcOrd="0" destOrd="0" presId="urn:microsoft.com/office/officeart/2005/8/layout/radial6"/>
    <dgm:cxn modelId="{8B806E1D-BB48-48BD-B77A-841FC8103B89}" type="presOf" srcId="{199F815D-4A8B-4421-9D58-D7163F432D77}" destId="{E7276881-D066-4349-8013-F5D7ADA30DB6}" srcOrd="0" destOrd="0" presId="urn:microsoft.com/office/officeart/2005/8/layout/radial6"/>
    <dgm:cxn modelId="{E370F1CB-E5D1-4576-BB5F-DA10C1B4A4CB}" type="presOf" srcId="{C300F369-ED3D-41A5-9FE7-44526909BDD7}" destId="{BABBFCD0-73A0-4C18-9A93-EBEF1A07B694}" srcOrd="0" destOrd="0" presId="urn:microsoft.com/office/officeart/2005/8/layout/radial6"/>
    <dgm:cxn modelId="{CE9F10B4-84AE-4E83-A138-3C7822FA8653}" type="presOf" srcId="{71007CF6-622D-46C1-A658-AE2D2454F8DE}" destId="{B529818A-7E30-4FBF-AE7F-D3BE89E93083}" srcOrd="0" destOrd="0" presId="urn:microsoft.com/office/officeart/2005/8/layout/radial6"/>
    <dgm:cxn modelId="{863185A4-E62E-4E39-AD3E-BF50294F4973}" type="presOf" srcId="{E46863DB-7F94-4F92-931D-4DB049A7A633}" destId="{4A893507-B40F-41D2-95C9-FA8E2F0CD17F}" srcOrd="0" destOrd="0" presId="urn:microsoft.com/office/officeart/2005/8/layout/radial6"/>
    <dgm:cxn modelId="{D4EDF8B2-6C89-465F-9D2E-9F4A26983EE3}" type="presOf" srcId="{3B6786E5-F1E8-4BCC-BE9D-0E1B303ED89E}" destId="{11776E0C-53F2-4CE6-A260-BB3B14F67A25}" srcOrd="0" destOrd="0" presId="urn:microsoft.com/office/officeart/2005/8/layout/radial6"/>
    <dgm:cxn modelId="{71F8BD34-2D33-4D5F-987F-79AC904454A2}" srcId="{4D29C438-FB51-4142-AD2B-79A0CCF6A7A4}" destId="{39F842D0-E009-4EA2-A341-B3C77480005D}" srcOrd="0" destOrd="0" parTransId="{6453BC1E-6822-4167-8BD2-D98DF01F9F76}" sibTransId="{F03D223B-B15E-41A8-89EE-327BBB49DB1E}"/>
    <dgm:cxn modelId="{A1D1D2B8-BB1B-4172-A715-21FC19075AE6}" type="presOf" srcId="{CB56248A-BDF0-4D8F-9C99-7DFD89EC2261}" destId="{B58F353B-D017-44F4-9B82-295F07EE5510}" srcOrd="0" destOrd="0" presId="urn:microsoft.com/office/officeart/2005/8/layout/radial6"/>
    <dgm:cxn modelId="{28CD31E7-7D9D-430A-AA80-572B87E77E1B}" srcId="{4D29C438-FB51-4142-AD2B-79A0CCF6A7A4}" destId="{0F92F981-91D1-4B36-B180-FC382246C5D4}" srcOrd="9" destOrd="0" parTransId="{EB715481-A073-4C04-B318-1FC664B3A7F5}" sibTransId="{199F815D-4A8B-4421-9D58-D7163F432D77}"/>
    <dgm:cxn modelId="{CB59E709-1576-4D70-85A9-F5CF3BD353C1}" type="presOf" srcId="{1140F28E-9A48-45EA-A454-D596A4A91D24}" destId="{7DC2F87E-D839-4AF8-AEFC-DAB8EE7032D1}" srcOrd="0" destOrd="0" presId="urn:microsoft.com/office/officeart/2005/8/layout/radial6"/>
    <dgm:cxn modelId="{0CC7E4BA-61A1-425B-BE0E-6D4CD8A7356F}" srcId="{4D29C438-FB51-4142-AD2B-79A0CCF6A7A4}" destId="{67BB1CF4-5688-478C-AE52-CCCAC8579121}" srcOrd="5" destOrd="0" parTransId="{4CF8A750-FE32-47C2-9128-B0DB2E32950F}" sibTransId="{1140F28E-9A48-45EA-A454-D596A4A91D24}"/>
    <dgm:cxn modelId="{F693444A-769B-4675-84BA-B8085A0F3F7F}" srcId="{71007CF6-622D-46C1-A658-AE2D2454F8DE}" destId="{4D29C438-FB51-4142-AD2B-79A0CCF6A7A4}" srcOrd="0" destOrd="0" parTransId="{EC692809-B2A6-4D01-BB6C-A2FE447658D2}" sibTransId="{2C9345DD-C727-468F-9189-4D257C5E7457}"/>
    <dgm:cxn modelId="{B1DD4BE5-5AF1-495A-8A76-8A53A4C071CA}" type="presOf" srcId="{7727006C-2F05-450E-88F2-8CDA77D06219}" destId="{67EE85FC-853C-4519-BFEA-553E9038F5FA}" srcOrd="0" destOrd="0" presId="urn:microsoft.com/office/officeart/2005/8/layout/radial6"/>
    <dgm:cxn modelId="{F158CAC4-D6AC-411A-81C9-2BA1E5B9C6CD}" srcId="{4D29C438-FB51-4142-AD2B-79A0CCF6A7A4}" destId="{A0D28EBD-3A85-49D0-B8F7-2535ED574E66}" srcOrd="1" destOrd="0" parTransId="{9693282F-7006-4822-9628-158BC913F36A}" sibTransId="{CA07F330-4C4F-4986-BCCF-68D3AFA28775}"/>
    <dgm:cxn modelId="{DB6BD9AD-5AF8-4C43-9E5A-D9D9189D335F}" srcId="{4D29C438-FB51-4142-AD2B-79A0CCF6A7A4}" destId="{0BF57675-73AE-4515-824E-5904CDCF35D3}" srcOrd="8" destOrd="0" parTransId="{8B76B57E-9A74-4B86-84CC-459350C01AEF}" sibTransId="{A688E064-0E99-4178-AE9E-F6A134FEC91D}"/>
    <dgm:cxn modelId="{A341DE4E-8076-41ED-BA2B-6FF4A5BF4066}" srcId="{4D29C438-FB51-4142-AD2B-79A0CCF6A7A4}" destId="{7D61BE45-D03C-4DC7-B211-BEAE12DAA8A7}" srcOrd="3" destOrd="0" parTransId="{1B0D8C4B-A64A-4EE2-8EFD-76E940875A05}" sibTransId="{145F00BF-D10A-4B2A-9D3B-0A750DC0CD7A}"/>
    <dgm:cxn modelId="{25DC551C-9F07-41FA-B0D5-38627C237F75}" srcId="{4D29C438-FB51-4142-AD2B-79A0CCF6A7A4}" destId="{3B6786E5-F1E8-4BCC-BE9D-0E1B303ED89E}" srcOrd="7" destOrd="0" parTransId="{61B14F32-331D-4454-AF15-AAAA80A896E8}" sibTransId="{7727006C-2F05-450E-88F2-8CDA77D06219}"/>
    <dgm:cxn modelId="{B619EAB5-EE9F-4B35-AC15-ACB48F4BC1B1}" srcId="{4D29C438-FB51-4142-AD2B-79A0CCF6A7A4}" destId="{457C66FD-A7FC-4837-9D43-CDE5C161B6CF}" srcOrd="4" destOrd="0" parTransId="{C3394820-CA7F-4A44-A3DB-F66385CAB5F3}" sibTransId="{4978CF70-EDDD-4C5D-8F84-0DADC45F797A}"/>
    <dgm:cxn modelId="{2D9CF8A1-0FB0-4142-855E-037F1D3EF306}" type="presOf" srcId="{4978CF70-EDDD-4C5D-8F84-0DADC45F797A}" destId="{C52C810A-1FFC-4FBE-96D0-8EE54B748912}" srcOrd="0" destOrd="0" presId="urn:microsoft.com/office/officeart/2005/8/layout/radial6"/>
    <dgm:cxn modelId="{8E9376D1-1262-4C24-9BCE-74129A125339}" type="presOf" srcId="{32B7529D-2C73-478D-9F93-7C29854D50D9}" destId="{D785E1B2-C874-4667-8E21-03B16DC87040}" srcOrd="0" destOrd="0" presId="urn:microsoft.com/office/officeart/2005/8/layout/radial6"/>
    <dgm:cxn modelId="{5D249E7D-8D3F-4797-A5FC-688DA2A0458E}" srcId="{4D29C438-FB51-4142-AD2B-79A0CCF6A7A4}" destId="{C300F369-ED3D-41A5-9FE7-44526909BDD7}" srcOrd="2" destOrd="0" parTransId="{5300FD85-786C-4534-92B8-2063C6EDCF24}" sibTransId="{32B7529D-2C73-478D-9F93-7C29854D50D9}"/>
    <dgm:cxn modelId="{5334DC41-4F37-42A5-98AE-A919F676541C}" type="presOf" srcId="{39F842D0-E009-4EA2-A341-B3C77480005D}" destId="{D7DF4E10-F619-48E3-B61A-EF23AB9125A4}" srcOrd="0" destOrd="0" presId="urn:microsoft.com/office/officeart/2005/8/layout/radial6"/>
    <dgm:cxn modelId="{FA86DAB1-6BAF-4547-B0E5-AAB48A517C2E}" type="presOf" srcId="{0F92F981-91D1-4B36-B180-FC382246C5D4}" destId="{3FE31E1C-7243-4E7F-81EE-76DE4B342225}" srcOrd="0" destOrd="0" presId="urn:microsoft.com/office/officeart/2005/8/layout/radial6"/>
    <dgm:cxn modelId="{99F50505-1328-4B5D-A712-23C69E334873}" type="presOf" srcId="{67BB1CF4-5688-478C-AE52-CCCAC8579121}" destId="{27F474DB-6368-4469-9690-9DB37A655525}" srcOrd="0" destOrd="0" presId="urn:microsoft.com/office/officeart/2005/8/layout/radial6"/>
    <dgm:cxn modelId="{685B54F8-B51B-4F14-9216-E1FEC44CFE37}" type="presOf" srcId="{4D29C438-FB51-4142-AD2B-79A0CCF6A7A4}" destId="{76EB1F56-8A62-4D4D-AFDC-E9B1AFCF180C}" srcOrd="0" destOrd="0" presId="urn:microsoft.com/office/officeart/2005/8/layout/radial6"/>
    <dgm:cxn modelId="{139B3781-5BD5-48FE-8304-C52746C6D954}" type="presOf" srcId="{F03D223B-B15E-41A8-89EE-327BBB49DB1E}" destId="{3391AB45-AD4D-440D-AA0A-B63F8BDA674C}" srcOrd="0" destOrd="0" presId="urn:microsoft.com/office/officeart/2005/8/layout/radial6"/>
    <dgm:cxn modelId="{F2500BC5-9C14-463F-BDB3-3C1F3E2AC255}" type="presOf" srcId="{7D61BE45-D03C-4DC7-B211-BEAE12DAA8A7}" destId="{0FFA4C41-7EBC-417B-8F40-CF6F6E5CF83D}" srcOrd="0" destOrd="0" presId="urn:microsoft.com/office/officeart/2005/8/layout/radial6"/>
    <dgm:cxn modelId="{530CBFDF-D13C-4386-9492-390111DF9295}" type="presOf" srcId="{A0D28EBD-3A85-49D0-B8F7-2535ED574E66}" destId="{6D534453-5114-49F6-B9CC-4B1984A6D87D}" srcOrd="0" destOrd="0" presId="urn:microsoft.com/office/officeart/2005/8/layout/radial6"/>
    <dgm:cxn modelId="{044B7154-69D7-4B76-9C85-99A4ACE4D4F1}" type="presParOf" srcId="{B529818A-7E30-4FBF-AE7F-D3BE89E93083}" destId="{76EB1F56-8A62-4D4D-AFDC-E9B1AFCF180C}" srcOrd="0" destOrd="0" presId="urn:microsoft.com/office/officeart/2005/8/layout/radial6"/>
    <dgm:cxn modelId="{A8904629-142A-40D6-B3E9-FF02B969E49B}" type="presParOf" srcId="{B529818A-7E30-4FBF-AE7F-D3BE89E93083}" destId="{D7DF4E10-F619-48E3-B61A-EF23AB9125A4}" srcOrd="1" destOrd="0" presId="urn:microsoft.com/office/officeart/2005/8/layout/radial6"/>
    <dgm:cxn modelId="{FA8BD758-765E-4144-AF89-B74B8CF09212}" type="presParOf" srcId="{B529818A-7E30-4FBF-AE7F-D3BE89E93083}" destId="{A8C68D04-BCCA-42AC-886A-0E067890C2BC}" srcOrd="2" destOrd="0" presId="urn:microsoft.com/office/officeart/2005/8/layout/radial6"/>
    <dgm:cxn modelId="{08E74BE6-D53D-40B4-9CEF-9058CB544D1E}" type="presParOf" srcId="{B529818A-7E30-4FBF-AE7F-D3BE89E93083}" destId="{3391AB45-AD4D-440D-AA0A-B63F8BDA674C}" srcOrd="3" destOrd="0" presId="urn:microsoft.com/office/officeart/2005/8/layout/radial6"/>
    <dgm:cxn modelId="{79EDCF7D-647D-4741-83A4-608978F7A704}" type="presParOf" srcId="{B529818A-7E30-4FBF-AE7F-D3BE89E93083}" destId="{6D534453-5114-49F6-B9CC-4B1984A6D87D}" srcOrd="4" destOrd="0" presId="urn:microsoft.com/office/officeart/2005/8/layout/radial6"/>
    <dgm:cxn modelId="{C25BBE42-1D5C-41D8-A927-278F19808F93}" type="presParOf" srcId="{B529818A-7E30-4FBF-AE7F-D3BE89E93083}" destId="{B7809B66-1E68-4CAF-858F-BF80EF0BA32B}" srcOrd="5" destOrd="0" presId="urn:microsoft.com/office/officeart/2005/8/layout/radial6"/>
    <dgm:cxn modelId="{3B0503D3-78F2-4D47-99A0-016492B38177}" type="presParOf" srcId="{B529818A-7E30-4FBF-AE7F-D3BE89E93083}" destId="{15F58717-AB2B-420F-ADC7-E47D41DEAE3C}" srcOrd="6" destOrd="0" presId="urn:microsoft.com/office/officeart/2005/8/layout/radial6"/>
    <dgm:cxn modelId="{0B780CC7-019D-480C-B5E2-7C0ECC82956A}" type="presParOf" srcId="{B529818A-7E30-4FBF-AE7F-D3BE89E93083}" destId="{BABBFCD0-73A0-4C18-9A93-EBEF1A07B694}" srcOrd="7" destOrd="0" presId="urn:microsoft.com/office/officeart/2005/8/layout/radial6"/>
    <dgm:cxn modelId="{D46BD993-41F3-4568-A739-D438F8E72A89}" type="presParOf" srcId="{B529818A-7E30-4FBF-AE7F-D3BE89E93083}" destId="{78CB5815-5DD4-46E7-8F77-F0EF56468D0D}" srcOrd="8" destOrd="0" presId="urn:microsoft.com/office/officeart/2005/8/layout/radial6"/>
    <dgm:cxn modelId="{F8DC6ACA-797C-4120-AAB6-C8E2A0DD2401}" type="presParOf" srcId="{B529818A-7E30-4FBF-AE7F-D3BE89E93083}" destId="{D785E1B2-C874-4667-8E21-03B16DC87040}" srcOrd="9" destOrd="0" presId="urn:microsoft.com/office/officeart/2005/8/layout/radial6"/>
    <dgm:cxn modelId="{756A6FED-28CE-441A-BDFB-28531E6E826A}" type="presParOf" srcId="{B529818A-7E30-4FBF-AE7F-D3BE89E93083}" destId="{0FFA4C41-7EBC-417B-8F40-CF6F6E5CF83D}" srcOrd="10" destOrd="0" presId="urn:microsoft.com/office/officeart/2005/8/layout/radial6"/>
    <dgm:cxn modelId="{5867053F-A6CF-459E-A20D-E7ACED506245}" type="presParOf" srcId="{B529818A-7E30-4FBF-AE7F-D3BE89E93083}" destId="{EE002711-E14D-479A-B8B2-A8416EBD0583}" srcOrd="11" destOrd="0" presId="urn:microsoft.com/office/officeart/2005/8/layout/radial6"/>
    <dgm:cxn modelId="{723622C7-4888-45C3-9138-A88B72607A62}" type="presParOf" srcId="{B529818A-7E30-4FBF-AE7F-D3BE89E93083}" destId="{0AF85D6B-00B7-46E8-B92C-1149972258D6}" srcOrd="12" destOrd="0" presId="urn:microsoft.com/office/officeart/2005/8/layout/radial6"/>
    <dgm:cxn modelId="{09A3F57E-2496-4C02-8477-BFB8E565E76F}" type="presParOf" srcId="{B529818A-7E30-4FBF-AE7F-D3BE89E93083}" destId="{B8B84A26-EB08-422B-872A-1864F82ACCD3}" srcOrd="13" destOrd="0" presId="urn:microsoft.com/office/officeart/2005/8/layout/radial6"/>
    <dgm:cxn modelId="{2036BE71-AFB6-4C48-951E-9DA686BD3B4B}" type="presParOf" srcId="{B529818A-7E30-4FBF-AE7F-D3BE89E93083}" destId="{AE05A025-3A57-43A9-9FDC-B545B4807C7D}" srcOrd="14" destOrd="0" presId="urn:microsoft.com/office/officeart/2005/8/layout/radial6"/>
    <dgm:cxn modelId="{EA6952FB-0E14-4B7D-9555-A20C621E5CBB}" type="presParOf" srcId="{B529818A-7E30-4FBF-AE7F-D3BE89E93083}" destId="{C52C810A-1FFC-4FBE-96D0-8EE54B748912}" srcOrd="15" destOrd="0" presId="urn:microsoft.com/office/officeart/2005/8/layout/radial6"/>
    <dgm:cxn modelId="{CC4B7542-F36A-4A8B-9DEE-1CF8F4E83BC6}" type="presParOf" srcId="{B529818A-7E30-4FBF-AE7F-D3BE89E93083}" destId="{27F474DB-6368-4469-9690-9DB37A655525}" srcOrd="16" destOrd="0" presId="urn:microsoft.com/office/officeart/2005/8/layout/radial6"/>
    <dgm:cxn modelId="{D71740F3-7B9F-49BB-AEFF-4BE2ED051D63}" type="presParOf" srcId="{B529818A-7E30-4FBF-AE7F-D3BE89E93083}" destId="{058CBD70-DF42-4AE5-A256-582980709C12}" srcOrd="17" destOrd="0" presId="urn:microsoft.com/office/officeart/2005/8/layout/radial6"/>
    <dgm:cxn modelId="{CABD48BF-AC4E-4712-A317-889527C0BC6B}" type="presParOf" srcId="{B529818A-7E30-4FBF-AE7F-D3BE89E93083}" destId="{7DC2F87E-D839-4AF8-AEFC-DAB8EE7032D1}" srcOrd="18" destOrd="0" presId="urn:microsoft.com/office/officeart/2005/8/layout/radial6"/>
    <dgm:cxn modelId="{24F0CAB5-16F7-4A3E-87AB-6D6F78792267}" type="presParOf" srcId="{B529818A-7E30-4FBF-AE7F-D3BE89E93083}" destId="{4A893507-B40F-41D2-95C9-FA8E2F0CD17F}" srcOrd="19" destOrd="0" presId="urn:microsoft.com/office/officeart/2005/8/layout/radial6"/>
    <dgm:cxn modelId="{1B005240-516A-4674-95DD-3063449862AF}" type="presParOf" srcId="{B529818A-7E30-4FBF-AE7F-D3BE89E93083}" destId="{DD0F8E91-54CF-4877-8358-758F0C5268C8}" srcOrd="20" destOrd="0" presId="urn:microsoft.com/office/officeart/2005/8/layout/radial6"/>
    <dgm:cxn modelId="{71732C7E-8CC0-4574-A2EB-A9FB3EA44115}" type="presParOf" srcId="{B529818A-7E30-4FBF-AE7F-D3BE89E93083}" destId="{B58F353B-D017-44F4-9B82-295F07EE5510}" srcOrd="21" destOrd="0" presId="urn:microsoft.com/office/officeart/2005/8/layout/radial6"/>
    <dgm:cxn modelId="{6E92D779-FB62-4C99-B9A8-4F893A59163F}" type="presParOf" srcId="{B529818A-7E30-4FBF-AE7F-D3BE89E93083}" destId="{11776E0C-53F2-4CE6-A260-BB3B14F67A25}" srcOrd="22" destOrd="0" presId="urn:microsoft.com/office/officeart/2005/8/layout/radial6"/>
    <dgm:cxn modelId="{148D56EB-AC51-4307-B2B1-C87BF1519664}" type="presParOf" srcId="{B529818A-7E30-4FBF-AE7F-D3BE89E93083}" destId="{D890E43A-C452-4B35-BAE2-8C439504E5A7}" srcOrd="23" destOrd="0" presId="urn:microsoft.com/office/officeart/2005/8/layout/radial6"/>
    <dgm:cxn modelId="{76D91154-048C-4FF9-8D27-910E583C59FB}" type="presParOf" srcId="{B529818A-7E30-4FBF-AE7F-D3BE89E93083}" destId="{67EE85FC-853C-4519-BFEA-553E9038F5FA}" srcOrd="24" destOrd="0" presId="urn:microsoft.com/office/officeart/2005/8/layout/radial6"/>
    <dgm:cxn modelId="{327727C7-3188-4E22-83E5-7D9EBC8A9280}" type="presParOf" srcId="{B529818A-7E30-4FBF-AE7F-D3BE89E93083}" destId="{1121935B-73F3-48C7-B8BA-E37B09417C39}" srcOrd="25" destOrd="0" presId="urn:microsoft.com/office/officeart/2005/8/layout/radial6"/>
    <dgm:cxn modelId="{CD97CECA-5CAD-4323-BE5A-F92D9EF4CDF5}" type="presParOf" srcId="{B529818A-7E30-4FBF-AE7F-D3BE89E93083}" destId="{1FB8A06A-1E18-4877-BA63-608CF5023581}" srcOrd="26" destOrd="0" presId="urn:microsoft.com/office/officeart/2005/8/layout/radial6"/>
    <dgm:cxn modelId="{DCB857BC-0713-48C1-95A8-24C214CE7CA8}" type="presParOf" srcId="{B529818A-7E30-4FBF-AE7F-D3BE89E93083}" destId="{2AFDA6CB-6C96-47DD-B4E6-BC0B51BA7BD3}" srcOrd="27" destOrd="0" presId="urn:microsoft.com/office/officeart/2005/8/layout/radial6"/>
    <dgm:cxn modelId="{CE0EDA62-4C1A-4613-8357-A65EBC43E5EC}" type="presParOf" srcId="{B529818A-7E30-4FBF-AE7F-D3BE89E93083}" destId="{3FE31E1C-7243-4E7F-81EE-76DE4B342225}" srcOrd="28" destOrd="0" presId="urn:microsoft.com/office/officeart/2005/8/layout/radial6"/>
    <dgm:cxn modelId="{E2B6B044-8378-4655-BA1E-50E5CD21C43E}" type="presParOf" srcId="{B529818A-7E30-4FBF-AE7F-D3BE89E93083}" destId="{96A9AE86-2A8F-4BB3-98C4-C4E3D9C20328}" srcOrd="29" destOrd="0" presId="urn:microsoft.com/office/officeart/2005/8/layout/radial6"/>
    <dgm:cxn modelId="{F4639E7C-EEB0-4E3D-A69D-3C62B6F5BBC3}" type="presParOf" srcId="{B529818A-7E30-4FBF-AE7F-D3BE89E93083}" destId="{E7276881-D066-4349-8013-F5D7ADA30DB6}" srcOrd="30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957BA9-4D6E-468C-9A38-64200C4B2E5B}" type="doc">
      <dgm:prSet loTypeId="urn:microsoft.com/office/officeart/2005/8/layout/hierarchy3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l-GR"/>
        </a:p>
      </dgm:t>
    </dgm:pt>
    <dgm:pt modelId="{4BB88FAD-64FF-47BC-A640-50F6872D3733}">
      <dgm:prSet phldrT="[Κείμενο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ctr"/>
          <a:r>
            <a:rPr lang="el-GR" sz="2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Βιώσιμη Μεταλλουργία</a:t>
          </a:r>
          <a:endParaRPr lang="el-GR" sz="20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EE88308C-2EBC-49E6-A959-8BB34E382643}" type="parTrans" cxnId="{0DCDAFD8-3B51-4196-97E2-A42A3AF45D1D}">
      <dgm:prSet/>
      <dgm:spPr/>
      <dgm:t>
        <a:bodyPr/>
        <a:lstStyle/>
        <a:p>
          <a:pPr algn="l"/>
          <a:endParaRPr lang="el-GR" sz="2000">
            <a:latin typeface="Arial" pitchFamily="34" charset="0"/>
            <a:cs typeface="Arial" pitchFamily="34" charset="0"/>
          </a:endParaRPr>
        </a:p>
      </dgm:t>
    </dgm:pt>
    <dgm:pt modelId="{E9B2A011-D882-449E-B552-B9891152628F}" type="sibTrans" cxnId="{0DCDAFD8-3B51-4196-97E2-A42A3AF45D1D}">
      <dgm:prSet/>
      <dgm:spPr/>
      <dgm:t>
        <a:bodyPr/>
        <a:lstStyle/>
        <a:p>
          <a:pPr algn="l"/>
          <a:endParaRPr lang="el-GR" sz="2000">
            <a:latin typeface="Arial" pitchFamily="34" charset="0"/>
            <a:cs typeface="Arial" pitchFamily="34" charset="0"/>
          </a:endParaRPr>
        </a:p>
      </dgm:t>
    </dgm:pt>
    <dgm:pt modelId="{64196F92-1385-49A9-A82E-A6D49CB12B78}">
      <dgm:prSet phldrT="[Κείμενο]" custT="1"/>
      <dgm:spPr>
        <a:solidFill>
          <a:schemeClr val="accent2">
            <a:alpha val="90000"/>
          </a:schemeClr>
        </a:solidFill>
        <a:ln>
          <a:noFill/>
        </a:ln>
      </dgm:spPr>
      <dgm:t>
        <a:bodyPr/>
        <a:lstStyle/>
        <a:p>
          <a:pPr algn="l"/>
          <a:r>
            <a:rPr lang="el-GR" sz="2000" dirty="0" smtClean="0">
              <a:latin typeface="Arial" pitchFamily="34" charset="0"/>
              <a:cs typeface="Arial" pitchFamily="34" charset="0"/>
            </a:rPr>
            <a:t> Περιβαλλοντική αειφορία</a:t>
          </a:r>
          <a:endParaRPr lang="el-GR" sz="2000" dirty="0">
            <a:latin typeface="Arial" pitchFamily="34" charset="0"/>
            <a:cs typeface="Arial" pitchFamily="34" charset="0"/>
          </a:endParaRPr>
        </a:p>
      </dgm:t>
    </dgm:pt>
    <dgm:pt modelId="{F7A67F1A-D3AA-4A56-8D36-1AB4002A6889}" type="parTrans" cxnId="{4B2A2734-16AA-4A7B-ABEE-362FE7411F52}">
      <dgm:prSet/>
      <dgm:spPr>
        <a:ln w="57150">
          <a:solidFill>
            <a:schemeClr val="accent2"/>
          </a:solidFill>
        </a:ln>
      </dgm:spPr>
      <dgm:t>
        <a:bodyPr/>
        <a:lstStyle/>
        <a:p>
          <a:pPr algn="l"/>
          <a:endParaRPr lang="el-GR" sz="2000">
            <a:latin typeface="Arial" pitchFamily="34" charset="0"/>
            <a:cs typeface="Arial" pitchFamily="34" charset="0"/>
          </a:endParaRPr>
        </a:p>
      </dgm:t>
    </dgm:pt>
    <dgm:pt modelId="{4FB2FDAF-6E00-4225-A87C-A471C436C0FC}" type="sibTrans" cxnId="{4B2A2734-16AA-4A7B-ABEE-362FE7411F52}">
      <dgm:prSet/>
      <dgm:spPr/>
      <dgm:t>
        <a:bodyPr/>
        <a:lstStyle/>
        <a:p>
          <a:pPr algn="l"/>
          <a:endParaRPr lang="el-GR" sz="2000">
            <a:latin typeface="Arial" pitchFamily="34" charset="0"/>
            <a:cs typeface="Arial" pitchFamily="34" charset="0"/>
          </a:endParaRPr>
        </a:p>
      </dgm:t>
    </dgm:pt>
    <dgm:pt modelId="{3C276994-2923-461E-8CAE-ADF7226BB7CE}">
      <dgm:prSet phldrT="[Κείμενο]" custT="1"/>
      <dgm:spPr>
        <a:solidFill>
          <a:schemeClr val="accent2">
            <a:lumMod val="60000"/>
            <a:lumOff val="40000"/>
            <a:alpha val="90000"/>
          </a:schemeClr>
        </a:solidFill>
        <a:ln>
          <a:noFill/>
        </a:ln>
      </dgm:spPr>
      <dgm:t>
        <a:bodyPr/>
        <a:lstStyle/>
        <a:p>
          <a:pPr algn="l"/>
          <a:r>
            <a:rPr lang="el-GR" sz="2000" dirty="0" smtClean="0">
              <a:latin typeface="Arial" pitchFamily="34" charset="0"/>
              <a:cs typeface="Arial" pitchFamily="34" charset="0"/>
            </a:rPr>
            <a:t> Οικονομική βιωσιμότητα</a:t>
          </a:r>
          <a:endParaRPr lang="el-GR" sz="2000" dirty="0">
            <a:latin typeface="Arial" pitchFamily="34" charset="0"/>
            <a:cs typeface="Arial" pitchFamily="34" charset="0"/>
          </a:endParaRPr>
        </a:p>
      </dgm:t>
    </dgm:pt>
    <dgm:pt modelId="{4535AB28-A058-4F94-8022-D0057A45CEB1}" type="parTrans" cxnId="{CFB19E37-3ECE-4480-893B-248103F7EABF}">
      <dgm:prSet/>
      <dgm:spPr>
        <a:ln w="57150">
          <a:solidFill>
            <a:schemeClr val="accent2"/>
          </a:solidFill>
        </a:ln>
      </dgm:spPr>
      <dgm:t>
        <a:bodyPr/>
        <a:lstStyle/>
        <a:p>
          <a:pPr algn="l"/>
          <a:endParaRPr lang="el-GR" sz="2000">
            <a:latin typeface="Arial" pitchFamily="34" charset="0"/>
            <a:cs typeface="Arial" pitchFamily="34" charset="0"/>
          </a:endParaRPr>
        </a:p>
      </dgm:t>
    </dgm:pt>
    <dgm:pt modelId="{D2C7569F-1D6E-49AB-A2BD-70CB168D2230}" type="sibTrans" cxnId="{CFB19E37-3ECE-4480-893B-248103F7EABF}">
      <dgm:prSet/>
      <dgm:spPr/>
      <dgm:t>
        <a:bodyPr/>
        <a:lstStyle/>
        <a:p>
          <a:pPr algn="l"/>
          <a:endParaRPr lang="el-GR" sz="2000">
            <a:latin typeface="Arial" pitchFamily="34" charset="0"/>
            <a:cs typeface="Arial" pitchFamily="34" charset="0"/>
          </a:endParaRPr>
        </a:p>
      </dgm:t>
    </dgm:pt>
    <dgm:pt modelId="{3FEF84FB-29D8-49E6-9209-5A807031D899}">
      <dgm:prSet custT="1"/>
      <dgm:spPr>
        <a:solidFill>
          <a:schemeClr val="accent2">
            <a:alpha val="90000"/>
          </a:schemeClr>
        </a:solidFill>
        <a:ln>
          <a:noFill/>
        </a:ln>
      </dgm:spPr>
      <dgm:t>
        <a:bodyPr/>
        <a:lstStyle/>
        <a:p>
          <a:pPr algn="l"/>
          <a:r>
            <a:rPr lang="el-GR" sz="2000" dirty="0" smtClean="0">
              <a:latin typeface="Arial" pitchFamily="34" charset="0"/>
              <a:cs typeface="Arial" pitchFamily="34" charset="0"/>
            </a:rPr>
            <a:t> Κοινωνική δικαιοσύνη</a:t>
          </a:r>
          <a:endParaRPr lang="el-GR" sz="2000" dirty="0">
            <a:latin typeface="Arial" pitchFamily="34" charset="0"/>
            <a:cs typeface="Arial" pitchFamily="34" charset="0"/>
          </a:endParaRPr>
        </a:p>
      </dgm:t>
    </dgm:pt>
    <dgm:pt modelId="{50BCD4C9-F7AB-4E73-9B0D-CAD87B5AA2B9}" type="parTrans" cxnId="{E04ADFA8-95CA-4847-AAF6-7694561A121E}">
      <dgm:prSet/>
      <dgm:spPr>
        <a:ln w="57150">
          <a:solidFill>
            <a:schemeClr val="accent2"/>
          </a:solidFill>
        </a:ln>
      </dgm:spPr>
      <dgm:t>
        <a:bodyPr/>
        <a:lstStyle/>
        <a:p>
          <a:pPr algn="l"/>
          <a:endParaRPr lang="el-GR" sz="2000">
            <a:latin typeface="Arial" pitchFamily="34" charset="0"/>
            <a:cs typeface="Arial" pitchFamily="34" charset="0"/>
          </a:endParaRPr>
        </a:p>
      </dgm:t>
    </dgm:pt>
    <dgm:pt modelId="{5177D403-2291-4E7E-8CA5-F5EDDDD8CB31}" type="sibTrans" cxnId="{E04ADFA8-95CA-4847-AAF6-7694561A121E}">
      <dgm:prSet/>
      <dgm:spPr/>
      <dgm:t>
        <a:bodyPr/>
        <a:lstStyle/>
        <a:p>
          <a:pPr algn="l"/>
          <a:endParaRPr lang="el-GR" sz="2000">
            <a:latin typeface="Arial" pitchFamily="34" charset="0"/>
            <a:cs typeface="Arial" pitchFamily="34" charset="0"/>
          </a:endParaRPr>
        </a:p>
      </dgm:t>
    </dgm:pt>
    <dgm:pt modelId="{16895D9B-AA62-488D-A28D-2FA7F6681B5E}">
      <dgm:prSet custT="1"/>
      <dgm:spPr>
        <a:solidFill>
          <a:schemeClr val="accent2">
            <a:lumMod val="60000"/>
            <a:lumOff val="40000"/>
            <a:alpha val="90000"/>
          </a:schemeClr>
        </a:solidFill>
        <a:ln>
          <a:noFill/>
        </a:ln>
      </dgm:spPr>
      <dgm:t>
        <a:bodyPr/>
        <a:lstStyle/>
        <a:p>
          <a:pPr algn="l"/>
          <a:r>
            <a:rPr lang="el-GR" sz="2000" dirty="0" smtClean="0">
              <a:latin typeface="Arial" pitchFamily="34" charset="0"/>
              <a:cs typeface="Arial" pitchFamily="34" charset="0"/>
            </a:rPr>
            <a:t> Επάρκεια πόρων</a:t>
          </a:r>
          <a:endParaRPr lang="el-GR" sz="2000" dirty="0">
            <a:latin typeface="Arial" pitchFamily="34" charset="0"/>
            <a:cs typeface="Arial" pitchFamily="34" charset="0"/>
          </a:endParaRPr>
        </a:p>
      </dgm:t>
    </dgm:pt>
    <dgm:pt modelId="{E3171DC6-C50F-4B8E-BD9A-70701C3ADAF7}" type="parTrans" cxnId="{AEC0D517-5CBD-4B0C-B220-B17F120A1C74}">
      <dgm:prSet/>
      <dgm:spPr>
        <a:ln w="57150">
          <a:solidFill>
            <a:schemeClr val="accent2"/>
          </a:solidFill>
        </a:ln>
      </dgm:spPr>
      <dgm:t>
        <a:bodyPr/>
        <a:lstStyle/>
        <a:p>
          <a:pPr algn="l"/>
          <a:endParaRPr lang="el-GR" sz="2000">
            <a:latin typeface="Arial" pitchFamily="34" charset="0"/>
            <a:cs typeface="Arial" pitchFamily="34" charset="0"/>
          </a:endParaRPr>
        </a:p>
      </dgm:t>
    </dgm:pt>
    <dgm:pt modelId="{6A280A6B-3F84-4830-8C54-F824A68FE77E}" type="sibTrans" cxnId="{AEC0D517-5CBD-4B0C-B220-B17F120A1C74}">
      <dgm:prSet/>
      <dgm:spPr/>
      <dgm:t>
        <a:bodyPr/>
        <a:lstStyle/>
        <a:p>
          <a:pPr algn="l"/>
          <a:endParaRPr lang="el-GR" sz="2000">
            <a:latin typeface="Arial" pitchFamily="34" charset="0"/>
            <a:cs typeface="Arial" pitchFamily="34" charset="0"/>
          </a:endParaRPr>
        </a:p>
      </dgm:t>
    </dgm:pt>
    <dgm:pt modelId="{0A53C75A-7F46-4D62-8AC8-62956006FB3B}">
      <dgm:prSet custT="1"/>
      <dgm:spPr>
        <a:solidFill>
          <a:schemeClr val="accent2">
            <a:alpha val="90000"/>
          </a:schemeClr>
        </a:solidFill>
        <a:ln>
          <a:noFill/>
        </a:ln>
      </dgm:spPr>
      <dgm:t>
        <a:bodyPr/>
        <a:lstStyle/>
        <a:p>
          <a:pPr algn="l"/>
          <a:r>
            <a:rPr lang="el-GR" sz="2000" dirty="0" smtClean="0">
              <a:latin typeface="Arial" pitchFamily="34" charset="0"/>
              <a:cs typeface="Arial" pitchFamily="34" charset="0"/>
            </a:rPr>
            <a:t> Φυσικές και χημικές βάσεις διεργασιών</a:t>
          </a:r>
          <a:endParaRPr lang="el-GR" sz="2000" dirty="0">
            <a:latin typeface="Arial" pitchFamily="34" charset="0"/>
            <a:cs typeface="Arial" pitchFamily="34" charset="0"/>
          </a:endParaRPr>
        </a:p>
      </dgm:t>
    </dgm:pt>
    <dgm:pt modelId="{14840E7F-F190-41FF-9D1C-9F6A7DCD4C69}" type="parTrans" cxnId="{C635D625-98A2-4652-A95A-2FC03DD72992}">
      <dgm:prSet/>
      <dgm:spPr>
        <a:ln w="57150">
          <a:solidFill>
            <a:schemeClr val="accent2"/>
          </a:solidFill>
        </a:ln>
      </dgm:spPr>
      <dgm:t>
        <a:bodyPr/>
        <a:lstStyle/>
        <a:p>
          <a:pPr algn="l"/>
          <a:endParaRPr lang="el-GR" sz="2000">
            <a:latin typeface="Arial" pitchFamily="34" charset="0"/>
            <a:cs typeface="Arial" pitchFamily="34" charset="0"/>
          </a:endParaRPr>
        </a:p>
      </dgm:t>
    </dgm:pt>
    <dgm:pt modelId="{876564B8-5790-487E-B418-D6B25408CBD1}" type="sibTrans" cxnId="{C635D625-98A2-4652-A95A-2FC03DD72992}">
      <dgm:prSet/>
      <dgm:spPr/>
      <dgm:t>
        <a:bodyPr/>
        <a:lstStyle/>
        <a:p>
          <a:pPr algn="l"/>
          <a:endParaRPr lang="el-GR" sz="2000">
            <a:latin typeface="Arial" pitchFamily="34" charset="0"/>
            <a:cs typeface="Arial" pitchFamily="34" charset="0"/>
          </a:endParaRPr>
        </a:p>
      </dgm:t>
    </dgm:pt>
    <dgm:pt modelId="{65623625-F34B-4E86-B14D-E749BF1ECAE7}">
      <dgm:prSet custT="1"/>
      <dgm:spPr>
        <a:solidFill>
          <a:schemeClr val="accent2">
            <a:lumMod val="60000"/>
            <a:lumOff val="40000"/>
            <a:alpha val="90000"/>
          </a:schemeClr>
        </a:solidFill>
        <a:ln>
          <a:noFill/>
        </a:ln>
      </dgm:spPr>
      <dgm:t>
        <a:bodyPr/>
        <a:lstStyle/>
        <a:p>
          <a:pPr algn="l"/>
          <a:r>
            <a:rPr lang="el-GR" sz="2000" dirty="0" smtClean="0">
              <a:latin typeface="Arial" pitchFamily="34" charset="0"/>
              <a:cs typeface="Arial" pitchFamily="34" charset="0"/>
            </a:rPr>
            <a:t> Διασπαστική Καινοτομία (</a:t>
          </a:r>
          <a:r>
            <a:rPr lang="en-US" sz="2000" dirty="0" smtClean="0">
              <a:latin typeface="Arial" pitchFamily="34" charset="0"/>
              <a:cs typeface="Arial" pitchFamily="34" charset="0"/>
            </a:rPr>
            <a:t>Disruptive Innovation)</a:t>
          </a:r>
          <a:endParaRPr lang="el-GR" sz="2000" dirty="0">
            <a:latin typeface="Arial" pitchFamily="34" charset="0"/>
            <a:cs typeface="Arial" pitchFamily="34" charset="0"/>
          </a:endParaRPr>
        </a:p>
      </dgm:t>
    </dgm:pt>
    <dgm:pt modelId="{E77936EA-9523-4736-BC46-AC90C38B4788}" type="parTrans" cxnId="{D43B7414-5EF0-43C8-A9CB-94CEA0A9A20B}">
      <dgm:prSet/>
      <dgm:spPr>
        <a:ln w="57150">
          <a:solidFill>
            <a:schemeClr val="accent2"/>
          </a:solidFill>
        </a:ln>
      </dgm:spPr>
      <dgm:t>
        <a:bodyPr/>
        <a:lstStyle/>
        <a:p>
          <a:pPr algn="l"/>
          <a:endParaRPr lang="el-GR" sz="2000">
            <a:latin typeface="Arial" pitchFamily="34" charset="0"/>
            <a:cs typeface="Arial" pitchFamily="34" charset="0"/>
          </a:endParaRPr>
        </a:p>
      </dgm:t>
    </dgm:pt>
    <dgm:pt modelId="{1B6AF5F5-C025-4E69-8B1D-D949CBF23DCA}" type="sibTrans" cxnId="{D43B7414-5EF0-43C8-A9CB-94CEA0A9A20B}">
      <dgm:prSet/>
      <dgm:spPr/>
      <dgm:t>
        <a:bodyPr/>
        <a:lstStyle/>
        <a:p>
          <a:pPr algn="l"/>
          <a:endParaRPr lang="el-GR" sz="2000">
            <a:latin typeface="Arial" pitchFamily="34" charset="0"/>
            <a:cs typeface="Arial" pitchFamily="34" charset="0"/>
          </a:endParaRPr>
        </a:p>
      </dgm:t>
    </dgm:pt>
    <dgm:pt modelId="{0D4EC597-FE8D-40E9-A210-76CDEB97752E}" type="pres">
      <dgm:prSet presAssocID="{04957BA9-4D6E-468C-9A38-64200C4B2E5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60C8AC13-0D09-473C-BDD9-B6F8970C498F}" type="pres">
      <dgm:prSet presAssocID="{4BB88FAD-64FF-47BC-A640-50F6872D3733}" presName="root" presStyleCnt="0"/>
      <dgm:spPr/>
    </dgm:pt>
    <dgm:pt modelId="{FA41334A-DAF7-4DB3-A691-952F68CE4E0B}" type="pres">
      <dgm:prSet presAssocID="{4BB88FAD-64FF-47BC-A640-50F6872D3733}" presName="rootComposite" presStyleCnt="0"/>
      <dgm:spPr/>
    </dgm:pt>
    <dgm:pt modelId="{4CC61D22-3B27-4288-80BE-DFF88AE9E71A}" type="pres">
      <dgm:prSet presAssocID="{4BB88FAD-64FF-47BC-A640-50F6872D3733}" presName="rootText" presStyleLbl="node1" presStyleIdx="0" presStyleCnt="1" custScaleX="322834"/>
      <dgm:spPr/>
      <dgm:t>
        <a:bodyPr/>
        <a:lstStyle/>
        <a:p>
          <a:endParaRPr lang="el-GR"/>
        </a:p>
      </dgm:t>
    </dgm:pt>
    <dgm:pt modelId="{8046E918-B8D7-4719-90C3-9731D35EDFF5}" type="pres">
      <dgm:prSet presAssocID="{4BB88FAD-64FF-47BC-A640-50F6872D3733}" presName="rootConnector" presStyleLbl="node1" presStyleIdx="0" presStyleCnt="1"/>
      <dgm:spPr/>
      <dgm:t>
        <a:bodyPr/>
        <a:lstStyle/>
        <a:p>
          <a:endParaRPr lang="el-GR"/>
        </a:p>
      </dgm:t>
    </dgm:pt>
    <dgm:pt modelId="{8ADAD07C-C16E-4537-B0BE-AB7563E0B224}" type="pres">
      <dgm:prSet presAssocID="{4BB88FAD-64FF-47BC-A640-50F6872D3733}" presName="childShape" presStyleCnt="0"/>
      <dgm:spPr/>
    </dgm:pt>
    <dgm:pt modelId="{F2CD633B-9C1B-45BB-8657-21F61D4FD2E1}" type="pres">
      <dgm:prSet presAssocID="{F7A67F1A-D3AA-4A56-8D36-1AB4002A6889}" presName="Name13" presStyleLbl="parChTrans1D2" presStyleIdx="0" presStyleCnt="6"/>
      <dgm:spPr/>
      <dgm:t>
        <a:bodyPr/>
        <a:lstStyle/>
        <a:p>
          <a:endParaRPr lang="el-GR"/>
        </a:p>
      </dgm:t>
    </dgm:pt>
    <dgm:pt modelId="{60823F3A-8B5A-42A9-AC1B-CEAEE9834F0B}" type="pres">
      <dgm:prSet presAssocID="{64196F92-1385-49A9-A82E-A6D49CB12B78}" presName="childText" presStyleLbl="bgAcc1" presStyleIdx="0" presStyleCnt="6" custScaleX="79750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FA21CC0-F958-4DE8-85CA-49203B6D0D35}" type="pres">
      <dgm:prSet presAssocID="{4535AB28-A058-4F94-8022-D0057A45CEB1}" presName="Name13" presStyleLbl="parChTrans1D2" presStyleIdx="1" presStyleCnt="6"/>
      <dgm:spPr/>
      <dgm:t>
        <a:bodyPr/>
        <a:lstStyle/>
        <a:p>
          <a:endParaRPr lang="el-GR"/>
        </a:p>
      </dgm:t>
    </dgm:pt>
    <dgm:pt modelId="{B2C8E97A-6F95-42F3-BEFA-142EB8D0EB50}" type="pres">
      <dgm:prSet presAssocID="{3C276994-2923-461E-8CAE-ADF7226BB7CE}" presName="childText" presStyleLbl="bgAcc1" presStyleIdx="1" presStyleCnt="6" custScaleX="79750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63FB223-83EE-4681-90C4-52377B6F4944}" type="pres">
      <dgm:prSet presAssocID="{50BCD4C9-F7AB-4E73-9B0D-CAD87B5AA2B9}" presName="Name13" presStyleLbl="parChTrans1D2" presStyleIdx="2" presStyleCnt="6"/>
      <dgm:spPr/>
      <dgm:t>
        <a:bodyPr/>
        <a:lstStyle/>
        <a:p>
          <a:endParaRPr lang="el-GR"/>
        </a:p>
      </dgm:t>
    </dgm:pt>
    <dgm:pt modelId="{614F4713-705C-48E4-8A14-103687C1492B}" type="pres">
      <dgm:prSet presAssocID="{3FEF84FB-29D8-49E6-9209-5A807031D899}" presName="childText" presStyleLbl="bgAcc1" presStyleIdx="2" presStyleCnt="6" custScaleX="80043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2686C92-EE66-4D23-B6F8-289936205AFD}" type="pres">
      <dgm:prSet presAssocID="{E3171DC6-C50F-4B8E-BD9A-70701C3ADAF7}" presName="Name13" presStyleLbl="parChTrans1D2" presStyleIdx="3" presStyleCnt="6"/>
      <dgm:spPr/>
      <dgm:t>
        <a:bodyPr/>
        <a:lstStyle/>
        <a:p>
          <a:endParaRPr lang="el-GR"/>
        </a:p>
      </dgm:t>
    </dgm:pt>
    <dgm:pt modelId="{911A8CC9-3C15-4F07-9CE8-483950A18167}" type="pres">
      <dgm:prSet presAssocID="{16895D9B-AA62-488D-A28D-2FA7F6681B5E}" presName="childText" presStyleLbl="bgAcc1" presStyleIdx="3" presStyleCnt="6" custScaleX="79728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740B42C-6C95-46A1-9053-2A66A29D698B}" type="pres">
      <dgm:prSet presAssocID="{14840E7F-F190-41FF-9D1C-9F6A7DCD4C69}" presName="Name13" presStyleLbl="parChTrans1D2" presStyleIdx="4" presStyleCnt="6"/>
      <dgm:spPr/>
      <dgm:t>
        <a:bodyPr/>
        <a:lstStyle/>
        <a:p>
          <a:endParaRPr lang="el-GR"/>
        </a:p>
      </dgm:t>
    </dgm:pt>
    <dgm:pt modelId="{21A9CF6D-BFB9-479A-9237-C0246A4F2E0B}" type="pres">
      <dgm:prSet presAssocID="{0A53C75A-7F46-4D62-8AC8-62956006FB3B}" presName="childText" presStyleLbl="bgAcc1" presStyleIdx="4" presStyleCnt="6" custScaleX="79728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70A6929-9693-454D-B392-161EA34A04A7}" type="pres">
      <dgm:prSet presAssocID="{E77936EA-9523-4736-BC46-AC90C38B4788}" presName="Name13" presStyleLbl="parChTrans1D2" presStyleIdx="5" presStyleCnt="6"/>
      <dgm:spPr/>
      <dgm:t>
        <a:bodyPr/>
        <a:lstStyle/>
        <a:p>
          <a:endParaRPr lang="el-GR"/>
        </a:p>
      </dgm:t>
    </dgm:pt>
    <dgm:pt modelId="{01C69C0D-1875-4613-AC10-BF75DEBE4EF0}" type="pres">
      <dgm:prSet presAssocID="{65623625-F34B-4E86-B14D-E749BF1ECAE7}" presName="childText" presStyleLbl="bgAcc1" presStyleIdx="5" presStyleCnt="6" custScaleX="79750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794655DB-D0D4-42AF-833A-D8A5231769EB}" type="presOf" srcId="{4BB88FAD-64FF-47BC-A640-50F6872D3733}" destId="{8046E918-B8D7-4719-90C3-9731D35EDFF5}" srcOrd="1" destOrd="0" presId="urn:microsoft.com/office/officeart/2005/8/layout/hierarchy3"/>
    <dgm:cxn modelId="{0DCDAFD8-3B51-4196-97E2-A42A3AF45D1D}" srcId="{04957BA9-4D6E-468C-9A38-64200C4B2E5B}" destId="{4BB88FAD-64FF-47BC-A640-50F6872D3733}" srcOrd="0" destOrd="0" parTransId="{EE88308C-2EBC-49E6-A959-8BB34E382643}" sibTransId="{E9B2A011-D882-449E-B552-B9891152628F}"/>
    <dgm:cxn modelId="{C78FC353-3379-4849-97D8-18E1817479D8}" type="presOf" srcId="{3C276994-2923-461E-8CAE-ADF7226BB7CE}" destId="{B2C8E97A-6F95-42F3-BEFA-142EB8D0EB50}" srcOrd="0" destOrd="0" presId="urn:microsoft.com/office/officeart/2005/8/layout/hierarchy3"/>
    <dgm:cxn modelId="{7478902A-8933-497E-99B6-7EE319CB0835}" type="presOf" srcId="{4535AB28-A058-4F94-8022-D0057A45CEB1}" destId="{3FA21CC0-F958-4DE8-85CA-49203B6D0D35}" srcOrd="0" destOrd="0" presId="urn:microsoft.com/office/officeart/2005/8/layout/hierarchy3"/>
    <dgm:cxn modelId="{365E557E-ACE5-42C5-BE54-FBAB10BECC6E}" type="presOf" srcId="{0A53C75A-7F46-4D62-8AC8-62956006FB3B}" destId="{21A9CF6D-BFB9-479A-9237-C0246A4F2E0B}" srcOrd="0" destOrd="0" presId="urn:microsoft.com/office/officeart/2005/8/layout/hierarchy3"/>
    <dgm:cxn modelId="{91915864-C3F6-47FB-A28C-B18D122A9E53}" type="presOf" srcId="{E3171DC6-C50F-4B8E-BD9A-70701C3ADAF7}" destId="{62686C92-EE66-4D23-B6F8-289936205AFD}" srcOrd="0" destOrd="0" presId="urn:microsoft.com/office/officeart/2005/8/layout/hierarchy3"/>
    <dgm:cxn modelId="{47E10918-5C07-4CC8-BD7A-D2C20A9142AE}" type="presOf" srcId="{14840E7F-F190-41FF-9D1C-9F6A7DCD4C69}" destId="{F740B42C-6C95-46A1-9053-2A66A29D698B}" srcOrd="0" destOrd="0" presId="urn:microsoft.com/office/officeart/2005/8/layout/hierarchy3"/>
    <dgm:cxn modelId="{CFB19E37-3ECE-4480-893B-248103F7EABF}" srcId="{4BB88FAD-64FF-47BC-A640-50F6872D3733}" destId="{3C276994-2923-461E-8CAE-ADF7226BB7CE}" srcOrd="1" destOrd="0" parTransId="{4535AB28-A058-4F94-8022-D0057A45CEB1}" sibTransId="{D2C7569F-1D6E-49AB-A2BD-70CB168D2230}"/>
    <dgm:cxn modelId="{E04ADFA8-95CA-4847-AAF6-7694561A121E}" srcId="{4BB88FAD-64FF-47BC-A640-50F6872D3733}" destId="{3FEF84FB-29D8-49E6-9209-5A807031D899}" srcOrd="2" destOrd="0" parTransId="{50BCD4C9-F7AB-4E73-9B0D-CAD87B5AA2B9}" sibTransId="{5177D403-2291-4E7E-8CA5-F5EDDDD8CB31}"/>
    <dgm:cxn modelId="{EF3DD681-3A19-440D-A231-77795CAF3248}" type="presOf" srcId="{04957BA9-4D6E-468C-9A38-64200C4B2E5B}" destId="{0D4EC597-FE8D-40E9-A210-76CDEB97752E}" srcOrd="0" destOrd="0" presId="urn:microsoft.com/office/officeart/2005/8/layout/hierarchy3"/>
    <dgm:cxn modelId="{D43B7414-5EF0-43C8-A9CB-94CEA0A9A20B}" srcId="{4BB88FAD-64FF-47BC-A640-50F6872D3733}" destId="{65623625-F34B-4E86-B14D-E749BF1ECAE7}" srcOrd="5" destOrd="0" parTransId="{E77936EA-9523-4736-BC46-AC90C38B4788}" sibTransId="{1B6AF5F5-C025-4E69-8B1D-D949CBF23DCA}"/>
    <dgm:cxn modelId="{4B2A2734-16AA-4A7B-ABEE-362FE7411F52}" srcId="{4BB88FAD-64FF-47BC-A640-50F6872D3733}" destId="{64196F92-1385-49A9-A82E-A6D49CB12B78}" srcOrd="0" destOrd="0" parTransId="{F7A67F1A-D3AA-4A56-8D36-1AB4002A6889}" sibTransId="{4FB2FDAF-6E00-4225-A87C-A471C436C0FC}"/>
    <dgm:cxn modelId="{0090B677-4AC2-46FE-A793-0B8C9D51A93F}" type="presOf" srcId="{E77936EA-9523-4736-BC46-AC90C38B4788}" destId="{370A6929-9693-454D-B392-161EA34A04A7}" srcOrd="0" destOrd="0" presId="urn:microsoft.com/office/officeart/2005/8/layout/hierarchy3"/>
    <dgm:cxn modelId="{08BDE022-8A51-429D-AFA3-1FC5DFA779C3}" type="presOf" srcId="{3FEF84FB-29D8-49E6-9209-5A807031D899}" destId="{614F4713-705C-48E4-8A14-103687C1492B}" srcOrd="0" destOrd="0" presId="urn:microsoft.com/office/officeart/2005/8/layout/hierarchy3"/>
    <dgm:cxn modelId="{26ECF681-1F39-47D9-83A1-881C06517CC1}" type="presOf" srcId="{65623625-F34B-4E86-B14D-E749BF1ECAE7}" destId="{01C69C0D-1875-4613-AC10-BF75DEBE4EF0}" srcOrd="0" destOrd="0" presId="urn:microsoft.com/office/officeart/2005/8/layout/hierarchy3"/>
    <dgm:cxn modelId="{754ECE66-D340-4320-91B3-05AD37C6BE92}" type="presOf" srcId="{64196F92-1385-49A9-A82E-A6D49CB12B78}" destId="{60823F3A-8B5A-42A9-AC1B-CEAEE9834F0B}" srcOrd="0" destOrd="0" presId="urn:microsoft.com/office/officeart/2005/8/layout/hierarchy3"/>
    <dgm:cxn modelId="{BFB8AD2E-8CD3-4D20-8ADB-CED8C4231DA0}" type="presOf" srcId="{50BCD4C9-F7AB-4E73-9B0D-CAD87B5AA2B9}" destId="{E63FB223-83EE-4681-90C4-52377B6F4944}" srcOrd="0" destOrd="0" presId="urn:microsoft.com/office/officeart/2005/8/layout/hierarchy3"/>
    <dgm:cxn modelId="{C635D625-98A2-4652-A95A-2FC03DD72992}" srcId="{4BB88FAD-64FF-47BC-A640-50F6872D3733}" destId="{0A53C75A-7F46-4D62-8AC8-62956006FB3B}" srcOrd="4" destOrd="0" parTransId="{14840E7F-F190-41FF-9D1C-9F6A7DCD4C69}" sibTransId="{876564B8-5790-487E-B418-D6B25408CBD1}"/>
    <dgm:cxn modelId="{AEC0D517-5CBD-4B0C-B220-B17F120A1C74}" srcId="{4BB88FAD-64FF-47BC-A640-50F6872D3733}" destId="{16895D9B-AA62-488D-A28D-2FA7F6681B5E}" srcOrd="3" destOrd="0" parTransId="{E3171DC6-C50F-4B8E-BD9A-70701C3ADAF7}" sibTransId="{6A280A6B-3F84-4830-8C54-F824A68FE77E}"/>
    <dgm:cxn modelId="{367B0564-C3F5-4A50-A88B-8852A1FB7FFF}" type="presOf" srcId="{16895D9B-AA62-488D-A28D-2FA7F6681B5E}" destId="{911A8CC9-3C15-4F07-9CE8-483950A18167}" srcOrd="0" destOrd="0" presId="urn:microsoft.com/office/officeart/2005/8/layout/hierarchy3"/>
    <dgm:cxn modelId="{EF6DADB8-34F4-49A6-80A6-ECF80BA7D3E4}" type="presOf" srcId="{4BB88FAD-64FF-47BC-A640-50F6872D3733}" destId="{4CC61D22-3B27-4288-80BE-DFF88AE9E71A}" srcOrd="0" destOrd="0" presId="urn:microsoft.com/office/officeart/2005/8/layout/hierarchy3"/>
    <dgm:cxn modelId="{10722BF9-7C29-493A-BC42-6ACAC3323169}" type="presOf" srcId="{F7A67F1A-D3AA-4A56-8D36-1AB4002A6889}" destId="{F2CD633B-9C1B-45BB-8657-21F61D4FD2E1}" srcOrd="0" destOrd="0" presId="urn:microsoft.com/office/officeart/2005/8/layout/hierarchy3"/>
    <dgm:cxn modelId="{DAAEC5AE-AD51-4711-BDDD-0E709C1CD5DB}" type="presParOf" srcId="{0D4EC597-FE8D-40E9-A210-76CDEB97752E}" destId="{60C8AC13-0D09-473C-BDD9-B6F8970C498F}" srcOrd="0" destOrd="0" presId="urn:microsoft.com/office/officeart/2005/8/layout/hierarchy3"/>
    <dgm:cxn modelId="{013E6008-D433-41F0-96BF-62629817269A}" type="presParOf" srcId="{60C8AC13-0D09-473C-BDD9-B6F8970C498F}" destId="{FA41334A-DAF7-4DB3-A691-952F68CE4E0B}" srcOrd="0" destOrd="0" presId="urn:microsoft.com/office/officeart/2005/8/layout/hierarchy3"/>
    <dgm:cxn modelId="{9D5B27A6-4B75-4AFD-BA19-1FFCD8A965AC}" type="presParOf" srcId="{FA41334A-DAF7-4DB3-A691-952F68CE4E0B}" destId="{4CC61D22-3B27-4288-80BE-DFF88AE9E71A}" srcOrd="0" destOrd="0" presId="urn:microsoft.com/office/officeart/2005/8/layout/hierarchy3"/>
    <dgm:cxn modelId="{2C40F5F5-0286-4233-876F-8608D92DB407}" type="presParOf" srcId="{FA41334A-DAF7-4DB3-A691-952F68CE4E0B}" destId="{8046E918-B8D7-4719-90C3-9731D35EDFF5}" srcOrd="1" destOrd="0" presId="urn:microsoft.com/office/officeart/2005/8/layout/hierarchy3"/>
    <dgm:cxn modelId="{8D4802C6-0EEC-449E-9EE7-EB02E4B15F3D}" type="presParOf" srcId="{60C8AC13-0D09-473C-BDD9-B6F8970C498F}" destId="{8ADAD07C-C16E-4537-B0BE-AB7563E0B224}" srcOrd="1" destOrd="0" presId="urn:microsoft.com/office/officeart/2005/8/layout/hierarchy3"/>
    <dgm:cxn modelId="{B4AAB679-6670-4D6C-A01C-EA8A6D4EABCD}" type="presParOf" srcId="{8ADAD07C-C16E-4537-B0BE-AB7563E0B224}" destId="{F2CD633B-9C1B-45BB-8657-21F61D4FD2E1}" srcOrd="0" destOrd="0" presId="urn:microsoft.com/office/officeart/2005/8/layout/hierarchy3"/>
    <dgm:cxn modelId="{BF492739-C0EF-4597-A8B8-D595DD4422C0}" type="presParOf" srcId="{8ADAD07C-C16E-4537-B0BE-AB7563E0B224}" destId="{60823F3A-8B5A-42A9-AC1B-CEAEE9834F0B}" srcOrd="1" destOrd="0" presId="urn:microsoft.com/office/officeart/2005/8/layout/hierarchy3"/>
    <dgm:cxn modelId="{6A3F74AB-B32B-48D6-8AEF-E76F0358180D}" type="presParOf" srcId="{8ADAD07C-C16E-4537-B0BE-AB7563E0B224}" destId="{3FA21CC0-F958-4DE8-85CA-49203B6D0D35}" srcOrd="2" destOrd="0" presId="urn:microsoft.com/office/officeart/2005/8/layout/hierarchy3"/>
    <dgm:cxn modelId="{AF15AE52-E2D5-4FD1-B407-C02C338C07F8}" type="presParOf" srcId="{8ADAD07C-C16E-4537-B0BE-AB7563E0B224}" destId="{B2C8E97A-6F95-42F3-BEFA-142EB8D0EB50}" srcOrd="3" destOrd="0" presId="urn:microsoft.com/office/officeart/2005/8/layout/hierarchy3"/>
    <dgm:cxn modelId="{F1551D6C-3453-4CB8-BDCC-9222BEFC97D7}" type="presParOf" srcId="{8ADAD07C-C16E-4537-B0BE-AB7563E0B224}" destId="{E63FB223-83EE-4681-90C4-52377B6F4944}" srcOrd="4" destOrd="0" presId="urn:microsoft.com/office/officeart/2005/8/layout/hierarchy3"/>
    <dgm:cxn modelId="{C0B94767-8C9B-4468-9563-AFE72249B334}" type="presParOf" srcId="{8ADAD07C-C16E-4537-B0BE-AB7563E0B224}" destId="{614F4713-705C-48E4-8A14-103687C1492B}" srcOrd="5" destOrd="0" presId="urn:microsoft.com/office/officeart/2005/8/layout/hierarchy3"/>
    <dgm:cxn modelId="{390646AF-A20F-4A2F-9CC7-CC455062E29B}" type="presParOf" srcId="{8ADAD07C-C16E-4537-B0BE-AB7563E0B224}" destId="{62686C92-EE66-4D23-B6F8-289936205AFD}" srcOrd="6" destOrd="0" presId="urn:microsoft.com/office/officeart/2005/8/layout/hierarchy3"/>
    <dgm:cxn modelId="{1164AC34-BF6B-47AB-B6EF-5FD5B0DFA486}" type="presParOf" srcId="{8ADAD07C-C16E-4537-B0BE-AB7563E0B224}" destId="{911A8CC9-3C15-4F07-9CE8-483950A18167}" srcOrd="7" destOrd="0" presId="urn:microsoft.com/office/officeart/2005/8/layout/hierarchy3"/>
    <dgm:cxn modelId="{7B7FC558-DDAB-4C73-A3D7-A01D22ABCF3D}" type="presParOf" srcId="{8ADAD07C-C16E-4537-B0BE-AB7563E0B224}" destId="{F740B42C-6C95-46A1-9053-2A66A29D698B}" srcOrd="8" destOrd="0" presId="urn:microsoft.com/office/officeart/2005/8/layout/hierarchy3"/>
    <dgm:cxn modelId="{DAC05FC4-8121-4803-889E-E112FD3CDDC4}" type="presParOf" srcId="{8ADAD07C-C16E-4537-B0BE-AB7563E0B224}" destId="{21A9CF6D-BFB9-479A-9237-C0246A4F2E0B}" srcOrd="9" destOrd="0" presId="urn:microsoft.com/office/officeart/2005/8/layout/hierarchy3"/>
    <dgm:cxn modelId="{4750A632-4FA6-4353-99DE-6F40D4ABB905}" type="presParOf" srcId="{8ADAD07C-C16E-4537-B0BE-AB7563E0B224}" destId="{370A6929-9693-454D-B392-161EA34A04A7}" srcOrd="10" destOrd="0" presId="urn:microsoft.com/office/officeart/2005/8/layout/hierarchy3"/>
    <dgm:cxn modelId="{6D6C4D1C-A88F-481F-BB53-A93FC6C54915}" type="presParOf" srcId="{8ADAD07C-C16E-4537-B0BE-AB7563E0B224}" destId="{01C69C0D-1875-4613-AC10-BF75DEBE4EF0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7276881-D066-4349-8013-F5D7ADA30DB6}">
      <dsp:nvSpPr>
        <dsp:cNvPr id="0" name=""/>
        <dsp:cNvSpPr/>
      </dsp:nvSpPr>
      <dsp:spPr>
        <a:xfrm>
          <a:off x="739393" y="279229"/>
          <a:ext cx="3129725" cy="3129725"/>
        </a:xfrm>
        <a:prstGeom prst="blockArc">
          <a:avLst>
            <a:gd name="adj1" fmla="val 14040000"/>
            <a:gd name="adj2" fmla="val 16200000"/>
            <a:gd name="adj3" fmla="val 2747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DA6CB-6C96-47DD-B4E6-BC0B51BA7BD3}">
      <dsp:nvSpPr>
        <dsp:cNvPr id="0" name=""/>
        <dsp:cNvSpPr/>
      </dsp:nvSpPr>
      <dsp:spPr>
        <a:xfrm>
          <a:off x="739393" y="279229"/>
          <a:ext cx="3129725" cy="3129725"/>
        </a:xfrm>
        <a:prstGeom prst="blockArc">
          <a:avLst>
            <a:gd name="adj1" fmla="val 11880000"/>
            <a:gd name="adj2" fmla="val 14040000"/>
            <a:gd name="adj3" fmla="val 2747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EE85FC-853C-4519-BFEA-553E9038F5FA}">
      <dsp:nvSpPr>
        <dsp:cNvPr id="0" name=""/>
        <dsp:cNvSpPr/>
      </dsp:nvSpPr>
      <dsp:spPr>
        <a:xfrm>
          <a:off x="739393" y="279229"/>
          <a:ext cx="3129725" cy="3129725"/>
        </a:xfrm>
        <a:prstGeom prst="blockArc">
          <a:avLst>
            <a:gd name="adj1" fmla="val 9720000"/>
            <a:gd name="adj2" fmla="val 11880000"/>
            <a:gd name="adj3" fmla="val 2747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8F353B-D017-44F4-9B82-295F07EE5510}">
      <dsp:nvSpPr>
        <dsp:cNvPr id="0" name=""/>
        <dsp:cNvSpPr/>
      </dsp:nvSpPr>
      <dsp:spPr>
        <a:xfrm>
          <a:off x="739393" y="279229"/>
          <a:ext cx="3129725" cy="3129725"/>
        </a:xfrm>
        <a:prstGeom prst="blockArc">
          <a:avLst>
            <a:gd name="adj1" fmla="val 7560000"/>
            <a:gd name="adj2" fmla="val 9720000"/>
            <a:gd name="adj3" fmla="val 2747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C2F87E-D839-4AF8-AEFC-DAB8EE7032D1}">
      <dsp:nvSpPr>
        <dsp:cNvPr id="0" name=""/>
        <dsp:cNvSpPr/>
      </dsp:nvSpPr>
      <dsp:spPr>
        <a:xfrm>
          <a:off x="739393" y="279229"/>
          <a:ext cx="3129725" cy="3129725"/>
        </a:xfrm>
        <a:prstGeom prst="blockArc">
          <a:avLst>
            <a:gd name="adj1" fmla="val 5400000"/>
            <a:gd name="adj2" fmla="val 7560000"/>
            <a:gd name="adj3" fmla="val 2747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2C810A-1FFC-4FBE-96D0-8EE54B748912}">
      <dsp:nvSpPr>
        <dsp:cNvPr id="0" name=""/>
        <dsp:cNvSpPr/>
      </dsp:nvSpPr>
      <dsp:spPr>
        <a:xfrm>
          <a:off x="739393" y="279229"/>
          <a:ext cx="3129725" cy="3129725"/>
        </a:xfrm>
        <a:prstGeom prst="blockArc">
          <a:avLst>
            <a:gd name="adj1" fmla="val 3240000"/>
            <a:gd name="adj2" fmla="val 5400000"/>
            <a:gd name="adj3" fmla="val 2747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F85D6B-00B7-46E8-B92C-1149972258D6}">
      <dsp:nvSpPr>
        <dsp:cNvPr id="0" name=""/>
        <dsp:cNvSpPr/>
      </dsp:nvSpPr>
      <dsp:spPr>
        <a:xfrm>
          <a:off x="739393" y="279229"/>
          <a:ext cx="3129725" cy="3129725"/>
        </a:xfrm>
        <a:prstGeom prst="blockArc">
          <a:avLst>
            <a:gd name="adj1" fmla="val 1080000"/>
            <a:gd name="adj2" fmla="val 3240000"/>
            <a:gd name="adj3" fmla="val 2747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85E1B2-C874-4667-8E21-03B16DC87040}">
      <dsp:nvSpPr>
        <dsp:cNvPr id="0" name=""/>
        <dsp:cNvSpPr/>
      </dsp:nvSpPr>
      <dsp:spPr>
        <a:xfrm>
          <a:off x="739393" y="279229"/>
          <a:ext cx="3129725" cy="3129725"/>
        </a:xfrm>
        <a:prstGeom prst="blockArc">
          <a:avLst>
            <a:gd name="adj1" fmla="val 20520000"/>
            <a:gd name="adj2" fmla="val 1080000"/>
            <a:gd name="adj3" fmla="val 2747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F58717-AB2B-420F-ADC7-E47D41DEAE3C}">
      <dsp:nvSpPr>
        <dsp:cNvPr id="0" name=""/>
        <dsp:cNvSpPr/>
      </dsp:nvSpPr>
      <dsp:spPr>
        <a:xfrm>
          <a:off x="739393" y="279229"/>
          <a:ext cx="3129725" cy="3129725"/>
        </a:xfrm>
        <a:prstGeom prst="blockArc">
          <a:avLst>
            <a:gd name="adj1" fmla="val 18360000"/>
            <a:gd name="adj2" fmla="val 20520000"/>
            <a:gd name="adj3" fmla="val 2747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91AB45-AD4D-440D-AA0A-B63F8BDA674C}">
      <dsp:nvSpPr>
        <dsp:cNvPr id="0" name=""/>
        <dsp:cNvSpPr/>
      </dsp:nvSpPr>
      <dsp:spPr>
        <a:xfrm>
          <a:off x="739393" y="279229"/>
          <a:ext cx="3129725" cy="3129725"/>
        </a:xfrm>
        <a:prstGeom prst="blockArc">
          <a:avLst>
            <a:gd name="adj1" fmla="val 16200000"/>
            <a:gd name="adj2" fmla="val 18360000"/>
            <a:gd name="adj3" fmla="val 2747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EB1F56-8A62-4D4D-AFDC-E9B1AFCF180C}">
      <dsp:nvSpPr>
        <dsp:cNvPr id="0" name=""/>
        <dsp:cNvSpPr/>
      </dsp:nvSpPr>
      <dsp:spPr>
        <a:xfrm>
          <a:off x="1375034" y="1417669"/>
          <a:ext cx="1858442" cy="852844"/>
        </a:xfrm>
        <a:prstGeom prst="ellipse">
          <a:avLst/>
        </a:prstGeom>
        <a:solidFill>
          <a:schemeClr val="accent6">
            <a:lumMod val="5000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Arial" pitchFamily="34" charset="0"/>
              <a:cs typeface="Arial" pitchFamily="34" charset="0"/>
            </a:rPr>
            <a:t>“Elements of hope”</a:t>
          </a:r>
          <a:endParaRPr lang="el-GR" sz="2000" b="1" kern="1200" dirty="0">
            <a:latin typeface="Arial" pitchFamily="34" charset="0"/>
            <a:cs typeface="Arial" pitchFamily="34" charset="0"/>
          </a:endParaRPr>
        </a:p>
      </dsp:txBody>
      <dsp:txXfrm>
        <a:off x="1375034" y="1417669"/>
        <a:ext cx="1858442" cy="852844"/>
      </dsp:txXfrm>
    </dsp:sp>
    <dsp:sp modelId="{D7DF4E10-F619-48E3-B61A-EF23AB9125A4}">
      <dsp:nvSpPr>
        <dsp:cNvPr id="0" name=""/>
        <dsp:cNvSpPr/>
      </dsp:nvSpPr>
      <dsp:spPr>
        <a:xfrm>
          <a:off x="2005760" y="2225"/>
          <a:ext cx="596991" cy="596991"/>
        </a:xfrm>
        <a:prstGeom prst="ellipse">
          <a:avLst/>
        </a:prstGeom>
        <a:solidFill>
          <a:schemeClr val="accent6">
            <a:lumMod val="7500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Arial" pitchFamily="34" charset="0"/>
              <a:cs typeface="Arial" pitchFamily="34" charset="0"/>
            </a:rPr>
            <a:t>Fe</a:t>
          </a:r>
          <a:endParaRPr lang="el-GR" sz="2000" b="1" kern="1200" dirty="0">
            <a:latin typeface="Arial" pitchFamily="34" charset="0"/>
            <a:cs typeface="Arial" pitchFamily="34" charset="0"/>
          </a:endParaRPr>
        </a:p>
      </dsp:txBody>
      <dsp:txXfrm>
        <a:off x="2005760" y="2225"/>
        <a:ext cx="596991" cy="596991"/>
      </dsp:txXfrm>
    </dsp:sp>
    <dsp:sp modelId="{6D534453-5114-49F6-B9CC-4B1984A6D87D}">
      <dsp:nvSpPr>
        <dsp:cNvPr id="0" name=""/>
        <dsp:cNvSpPr/>
      </dsp:nvSpPr>
      <dsp:spPr>
        <a:xfrm>
          <a:off x="2912931" y="296982"/>
          <a:ext cx="596991" cy="596991"/>
        </a:xfrm>
        <a:prstGeom prst="ellipse">
          <a:avLst/>
        </a:prstGeom>
        <a:solidFill>
          <a:schemeClr val="accent5">
            <a:lumMod val="7500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Arial" pitchFamily="34" charset="0"/>
              <a:cs typeface="Arial" pitchFamily="34" charset="0"/>
            </a:rPr>
            <a:t>Al</a:t>
          </a:r>
          <a:endParaRPr lang="el-GR" sz="2000" b="1" kern="1200" dirty="0">
            <a:latin typeface="Arial" pitchFamily="34" charset="0"/>
            <a:cs typeface="Arial" pitchFamily="34" charset="0"/>
          </a:endParaRPr>
        </a:p>
      </dsp:txBody>
      <dsp:txXfrm>
        <a:off x="2912931" y="296982"/>
        <a:ext cx="596991" cy="596991"/>
      </dsp:txXfrm>
    </dsp:sp>
    <dsp:sp modelId="{BABBFCD0-73A0-4C18-9A93-EBEF1A07B694}">
      <dsp:nvSpPr>
        <dsp:cNvPr id="0" name=""/>
        <dsp:cNvSpPr/>
      </dsp:nvSpPr>
      <dsp:spPr>
        <a:xfrm>
          <a:off x="3473593" y="1068668"/>
          <a:ext cx="596991" cy="596991"/>
        </a:xfrm>
        <a:prstGeom prst="ellipse">
          <a:avLst/>
        </a:prstGeom>
        <a:solidFill>
          <a:schemeClr val="accent6">
            <a:lumMod val="7500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Arial" pitchFamily="34" charset="0"/>
              <a:cs typeface="Arial" pitchFamily="34" charset="0"/>
            </a:rPr>
            <a:t>Na</a:t>
          </a:r>
          <a:endParaRPr lang="el-GR" sz="2000" b="1" kern="1200" dirty="0">
            <a:latin typeface="Arial" pitchFamily="34" charset="0"/>
            <a:cs typeface="Arial" pitchFamily="34" charset="0"/>
          </a:endParaRPr>
        </a:p>
      </dsp:txBody>
      <dsp:txXfrm>
        <a:off x="3473593" y="1068668"/>
        <a:ext cx="596991" cy="596991"/>
      </dsp:txXfrm>
    </dsp:sp>
    <dsp:sp modelId="{0FFA4C41-7EBC-417B-8F40-CF6F6E5CF83D}">
      <dsp:nvSpPr>
        <dsp:cNvPr id="0" name=""/>
        <dsp:cNvSpPr/>
      </dsp:nvSpPr>
      <dsp:spPr>
        <a:xfrm>
          <a:off x="3473593" y="2022524"/>
          <a:ext cx="596991" cy="596991"/>
        </a:xfrm>
        <a:prstGeom prst="ellipse">
          <a:avLst/>
        </a:prstGeom>
        <a:solidFill>
          <a:schemeClr val="accent5">
            <a:lumMod val="7500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Arial" pitchFamily="34" charset="0"/>
              <a:cs typeface="Arial" pitchFamily="34" charset="0"/>
            </a:rPr>
            <a:t>Ca</a:t>
          </a:r>
          <a:endParaRPr lang="el-GR" sz="2000" b="1" kern="1200" dirty="0">
            <a:latin typeface="Arial" pitchFamily="34" charset="0"/>
            <a:cs typeface="Arial" pitchFamily="34" charset="0"/>
          </a:endParaRPr>
        </a:p>
      </dsp:txBody>
      <dsp:txXfrm>
        <a:off x="3473593" y="2022524"/>
        <a:ext cx="596991" cy="596991"/>
      </dsp:txXfrm>
    </dsp:sp>
    <dsp:sp modelId="{B8B84A26-EB08-422B-872A-1864F82ACCD3}">
      <dsp:nvSpPr>
        <dsp:cNvPr id="0" name=""/>
        <dsp:cNvSpPr/>
      </dsp:nvSpPr>
      <dsp:spPr>
        <a:xfrm>
          <a:off x="2912931" y="2794209"/>
          <a:ext cx="596991" cy="596991"/>
        </a:xfrm>
        <a:prstGeom prst="ellipse">
          <a:avLst/>
        </a:prstGeom>
        <a:solidFill>
          <a:schemeClr val="accent6">
            <a:lumMod val="7500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Arial" pitchFamily="34" charset="0"/>
              <a:cs typeface="Arial" pitchFamily="34" charset="0"/>
            </a:rPr>
            <a:t>P</a:t>
          </a:r>
          <a:endParaRPr lang="el-GR" sz="2000" b="1" kern="1200" dirty="0">
            <a:latin typeface="Arial" pitchFamily="34" charset="0"/>
            <a:cs typeface="Arial" pitchFamily="34" charset="0"/>
          </a:endParaRPr>
        </a:p>
      </dsp:txBody>
      <dsp:txXfrm>
        <a:off x="2912931" y="2794209"/>
        <a:ext cx="596991" cy="596991"/>
      </dsp:txXfrm>
    </dsp:sp>
    <dsp:sp modelId="{27F474DB-6368-4469-9690-9DB37A655525}">
      <dsp:nvSpPr>
        <dsp:cNvPr id="0" name=""/>
        <dsp:cNvSpPr/>
      </dsp:nvSpPr>
      <dsp:spPr>
        <a:xfrm>
          <a:off x="2005760" y="3088967"/>
          <a:ext cx="596991" cy="596991"/>
        </a:xfrm>
        <a:prstGeom prst="ellipse">
          <a:avLst/>
        </a:prstGeom>
        <a:solidFill>
          <a:schemeClr val="accent5">
            <a:lumMod val="7500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Arial" pitchFamily="34" charset="0"/>
              <a:cs typeface="Arial" pitchFamily="34" charset="0"/>
            </a:rPr>
            <a:t>C</a:t>
          </a:r>
          <a:endParaRPr lang="el-GR" sz="2000" b="1" kern="1200" dirty="0">
            <a:latin typeface="Arial" pitchFamily="34" charset="0"/>
            <a:cs typeface="Arial" pitchFamily="34" charset="0"/>
          </a:endParaRPr>
        </a:p>
      </dsp:txBody>
      <dsp:txXfrm>
        <a:off x="2005760" y="3088967"/>
        <a:ext cx="596991" cy="596991"/>
      </dsp:txXfrm>
    </dsp:sp>
    <dsp:sp modelId="{4A893507-B40F-41D2-95C9-FA8E2F0CD17F}">
      <dsp:nvSpPr>
        <dsp:cNvPr id="0" name=""/>
        <dsp:cNvSpPr/>
      </dsp:nvSpPr>
      <dsp:spPr>
        <a:xfrm>
          <a:off x="1098589" y="2794209"/>
          <a:ext cx="596991" cy="596991"/>
        </a:xfrm>
        <a:prstGeom prst="ellipse">
          <a:avLst/>
        </a:prstGeom>
        <a:solidFill>
          <a:schemeClr val="accent6">
            <a:lumMod val="7500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Arial" pitchFamily="34" charset="0"/>
              <a:cs typeface="Arial" pitchFamily="34" charset="0"/>
            </a:rPr>
            <a:t>S</a:t>
          </a:r>
          <a:endParaRPr lang="el-GR" sz="2000" b="1" kern="1200" dirty="0">
            <a:latin typeface="Arial" pitchFamily="34" charset="0"/>
            <a:cs typeface="Arial" pitchFamily="34" charset="0"/>
          </a:endParaRPr>
        </a:p>
      </dsp:txBody>
      <dsp:txXfrm>
        <a:off x="1098589" y="2794209"/>
        <a:ext cx="596991" cy="596991"/>
      </dsp:txXfrm>
    </dsp:sp>
    <dsp:sp modelId="{11776E0C-53F2-4CE6-A260-BB3B14F67A25}">
      <dsp:nvSpPr>
        <dsp:cNvPr id="0" name=""/>
        <dsp:cNvSpPr/>
      </dsp:nvSpPr>
      <dsp:spPr>
        <a:xfrm>
          <a:off x="537927" y="2022524"/>
          <a:ext cx="596991" cy="596991"/>
        </a:xfrm>
        <a:prstGeom prst="ellipse">
          <a:avLst/>
        </a:prstGeom>
        <a:solidFill>
          <a:schemeClr val="accent5">
            <a:lumMod val="7500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Arial" pitchFamily="34" charset="0"/>
              <a:cs typeface="Arial" pitchFamily="34" charset="0"/>
            </a:rPr>
            <a:t>K</a:t>
          </a:r>
          <a:endParaRPr lang="el-GR" sz="2000" b="1" kern="1200" dirty="0">
            <a:latin typeface="Arial" pitchFamily="34" charset="0"/>
            <a:cs typeface="Arial" pitchFamily="34" charset="0"/>
          </a:endParaRPr>
        </a:p>
      </dsp:txBody>
      <dsp:txXfrm>
        <a:off x="537927" y="2022524"/>
        <a:ext cx="596991" cy="596991"/>
      </dsp:txXfrm>
    </dsp:sp>
    <dsp:sp modelId="{1121935B-73F3-48C7-B8BA-E37B09417C39}">
      <dsp:nvSpPr>
        <dsp:cNvPr id="0" name=""/>
        <dsp:cNvSpPr/>
      </dsp:nvSpPr>
      <dsp:spPr>
        <a:xfrm>
          <a:off x="537927" y="1068668"/>
          <a:ext cx="596991" cy="596991"/>
        </a:xfrm>
        <a:prstGeom prst="ellipse">
          <a:avLst/>
        </a:prstGeom>
        <a:solidFill>
          <a:schemeClr val="accent6">
            <a:lumMod val="7500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Arial" pitchFamily="34" charset="0"/>
              <a:cs typeface="Arial" pitchFamily="34" charset="0"/>
            </a:rPr>
            <a:t>Mg</a:t>
          </a:r>
          <a:endParaRPr lang="el-GR" sz="2000" b="1" kern="1200" dirty="0">
            <a:latin typeface="Arial" pitchFamily="34" charset="0"/>
            <a:cs typeface="Arial" pitchFamily="34" charset="0"/>
          </a:endParaRPr>
        </a:p>
      </dsp:txBody>
      <dsp:txXfrm>
        <a:off x="537927" y="1068668"/>
        <a:ext cx="596991" cy="596991"/>
      </dsp:txXfrm>
    </dsp:sp>
    <dsp:sp modelId="{3FE31E1C-7243-4E7F-81EE-76DE4B342225}">
      <dsp:nvSpPr>
        <dsp:cNvPr id="0" name=""/>
        <dsp:cNvSpPr/>
      </dsp:nvSpPr>
      <dsp:spPr>
        <a:xfrm>
          <a:off x="1098589" y="296982"/>
          <a:ext cx="596991" cy="596991"/>
        </a:xfrm>
        <a:prstGeom prst="ellipse">
          <a:avLst/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Arial" pitchFamily="34" charset="0"/>
              <a:cs typeface="Arial" pitchFamily="34" charset="0"/>
            </a:rPr>
            <a:t>Si</a:t>
          </a:r>
          <a:endParaRPr lang="el-GR" sz="2000" b="1" kern="1200" dirty="0">
            <a:latin typeface="Arial" pitchFamily="34" charset="0"/>
            <a:cs typeface="Arial" pitchFamily="34" charset="0"/>
          </a:endParaRPr>
        </a:p>
      </dsp:txBody>
      <dsp:txXfrm>
        <a:off x="1098589" y="296982"/>
        <a:ext cx="596991" cy="59699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CC61D22-3B27-4288-80BE-DFF88AE9E71A}">
      <dsp:nvSpPr>
        <dsp:cNvPr id="0" name=""/>
        <dsp:cNvSpPr/>
      </dsp:nvSpPr>
      <dsp:spPr>
        <a:xfrm>
          <a:off x="427" y="97741"/>
          <a:ext cx="3528255" cy="546450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Βιώσιμη Μεταλλουργία</a:t>
          </a:r>
          <a:endParaRPr lang="el-GR" sz="20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427" y="97741"/>
        <a:ext cx="3528255" cy="546450"/>
      </dsp:txXfrm>
    </dsp:sp>
    <dsp:sp modelId="{F2CD633B-9C1B-45BB-8657-21F61D4FD2E1}">
      <dsp:nvSpPr>
        <dsp:cNvPr id="0" name=""/>
        <dsp:cNvSpPr/>
      </dsp:nvSpPr>
      <dsp:spPr>
        <a:xfrm>
          <a:off x="353252" y="644192"/>
          <a:ext cx="352825" cy="4098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9837"/>
              </a:lnTo>
              <a:lnTo>
                <a:pt x="352825" y="409837"/>
              </a:lnTo>
            </a:path>
          </a:pathLst>
        </a:custGeom>
        <a:noFill/>
        <a:ln w="5715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823F3A-8B5A-42A9-AC1B-CEAEE9834F0B}">
      <dsp:nvSpPr>
        <dsp:cNvPr id="0" name=""/>
        <dsp:cNvSpPr/>
      </dsp:nvSpPr>
      <dsp:spPr>
        <a:xfrm>
          <a:off x="706078" y="780804"/>
          <a:ext cx="6972785" cy="546450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 smtClean="0">
              <a:latin typeface="Arial" pitchFamily="34" charset="0"/>
              <a:cs typeface="Arial" pitchFamily="34" charset="0"/>
            </a:rPr>
            <a:t> Περιβαλλοντική αειφορία</a:t>
          </a:r>
          <a:endParaRPr lang="el-GR" sz="2000" kern="1200" dirty="0">
            <a:latin typeface="Arial" pitchFamily="34" charset="0"/>
            <a:cs typeface="Arial" pitchFamily="34" charset="0"/>
          </a:endParaRPr>
        </a:p>
      </dsp:txBody>
      <dsp:txXfrm>
        <a:off x="706078" y="780804"/>
        <a:ext cx="6972785" cy="546450"/>
      </dsp:txXfrm>
    </dsp:sp>
    <dsp:sp modelId="{3FA21CC0-F958-4DE8-85CA-49203B6D0D35}">
      <dsp:nvSpPr>
        <dsp:cNvPr id="0" name=""/>
        <dsp:cNvSpPr/>
      </dsp:nvSpPr>
      <dsp:spPr>
        <a:xfrm>
          <a:off x="353252" y="644192"/>
          <a:ext cx="352825" cy="10929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92900"/>
              </a:lnTo>
              <a:lnTo>
                <a:pt x="352825" y="1092900"/>
              </a:lnTo>
            </a:path>
          </a:pathLst>
        </a:custGeom>
        <a:noFill/>
        <a:ln w="5715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C8E97A-6F95-42F3-BEFA-142EB8D0EB50}">
      <dsp:nvSpPr>
        <dsp:cNvPr id="0" name=""/>
        <dsp:cNvSpPr/>
      </dsp:nvSpPr>
      <dsp:spPr>
        <a:xfrm>
          <a:off x="706078" y="1463867"/>
          <a:ext cx="6972776" cy="546450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  <a:alpha val="9000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 smtClean="0">
              <a:latin typeface="Arial" pitchFamily="34" charset="0"/>
              <a:cs typeface="Arial" pitchFamily="34" charset="0"/>
            </a:rPr>
            <a:t> Οικονομική βιωσιμότητα</a:t>
          </a:r>
          <a:endParaRPr lang="el-GR" sz="2000" kern="1200" dirty="0">
            <a:latin typeface="Arial" pitchFamily="34" charset="0"/>
            <a:cs typeface="Arial" pitchFamily="34" charset="0"/>
          </a:endParaRPr>
        </a:p>
      </dsp:txBody>
      <dsp:txXfrm>
        <a:off x="706078" y="1463867"/>
        <a:ext cx="6972776" cy="546450"/>
      </dsp:txXfrm>
    </dsp:sp>
    <dsp:sp modelId="{E63FB223-83EE-4681-90C4-52377B6F4944}">
      <dsp:nvSpPr>
        <dsp:cNvPr id="0" name=""/>
        <dsp:cNvSpPr/>
      </dsp:nvSpPr>
      <dsp:spPr>
        <a:xfrm>
          <a:off x="353252" y="644192"/>
          <a:ext cx="352825" cy="17759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75963"/>
              </a:lnTo>
              <a:lnTo>
                <a:pt x="352825" y="1775963"/>
              </a:lnTo>
            </a:path>
          </a:pathLst>
        </a:custGeom>
        <a:noFill/>
        <a:ln w="5715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4F4713-705C-48E4-8A14-103687C1492B}">
      <dsp:nvSpPr>
        <dsp:cNvPr id="0" name=""/>
        <dsp:cNvSpPr/>
      </dsp:nvSpPr>
      <dsp:spPr>
        <a:xfrm>
          <a:off x="706078" y="2146930"/>
          <a:ext cx="6998350" cy="546450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 smtClean="0">
              <a:latin typeface="Arial" pitchFamily="34" charset="0"/>
              <a:cs typeface="Arial" pitchFamily="34" charset="0"/>
            </a:rPr>
            <a:t> Κοινωνική δικαιοσύνη</a:t>
          </a:r>
          <a:endParaRPr lang="el-GR" sz="2000" kern="1200" dirty="0">
            <a:latin typeface="Arial" pitchFamily="34" charset="0"/>
            <a:cs typeface="Arial" pitchFamily="34" charset="0"/>
          </a:endParaRPr>
        </a:p>
      </dsp:txBody>
      <dsp:txXfrm>
        <a:off x="706078" y="2146930"/>
        <a:ext cx="6998350" cy="546450"/>
      </dsp:txXfrm>
    </dsp:sp>
    <dsp:sp modelId="{62686C92-EE66-4D23-B6F8-289936205AFD}">
      <dsp:nvSpPr>
        <dsp:cNvPr id="0" name=""/>
        <dsp:cNvSpPr/>
      </dsp:nvSpPr>
      <dsp:spPr>
        <a:xfrm>
          <a:off x="353252" y="644192"/>
          <a:ext cx="352825" cy="24590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59026"/>
              </a:lnTo>
              <a:lnTo>
                <a:pt x="352825" y="2459026"/>
              </a:lnTo>
            </a:path>
          </a:pathLst>
        </a:custGeom>
        <a:noFill/>
        <a:ln w="5715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1A8CC9-3C15-4F07-9CE8-483950A18167}">
      <dsp:nvSpPr>
        <dsp:cNvPr id="0" name=""/>
        <dsp:cNvSpPr/>
      </dsp:nvSpPr>
      <dsp:spPr>
        <a:xfrm>
          <a:off x="706078" y="2829993"/>
          <a:ext cx="6970818" cy="546450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  <a:alpha val="9000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 smtClean="0">
              <a:latin typeface="Arial" pitchFamily="34" charset="0"/>
              <a:cs typeface="Arial" pitchFamily="34" charset="0"/>
            </a:rPr>
            <a:t> Επάρκεια πόρων</a:t>
          </a:r>
          <a:endParaRPr lang="el-GR" sz="2000" kern="1200" dirty="0">
            <a:latin typeface="Arial" pitchFamily="34" charset="0"/>
            <a:cs typeface="Arial" pitchFamily="34" charset="0"/>
          </a:endParaRPr>
        </a:p>
      </dsp:txBody>
      <dsp:txXfrm>
        <a:off x="706078" y="2829993"/>
        <a:ext cx="6970818" cy="546450"/>
      </dsp:txXfrm>
    </dsp:sp>
    <dsp:sp modelId="{F740B42C-6C95-46A1-9053-2A66A29D698B}">
      <dsp:nvSpPr>
        <dsp:cNvPr id="0" name=""/>
        <dsp:cNvSpPr/>
      </dsp:nvSpPr>
      <dsp:spPr>
        <a:xfrm>
          <a:off x="353252" y="644192"/>
          <a:ext cx="352825" cy="31420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42089"/>
              </a:lnTo>
              <a:lnTo>
                <a:pt x="352825" y="3142089"/>
              </a:lnTo>
            </a:path>
          </a:pathLst>
        </a:custGeom>
        <a:noFill/>
        <a:ln w="5715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A9CF6D-BFB9-479A-9237-C0246A4F2E0B}">
      <dsp:nvSpPr>
        <dsp:cNvPr id="0" name=""/>
        <dsp:cNvSpPr/>
      </dsp:nvSpPr>
      <dsp:spPr>
        <a:xfrm>
          <a:off x="706078" y="3513056"/>
          <a:ext cx="6970809" cy="546450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 smtClean="0">
              <a:latin typeface="Arial" pitchFamily="34" charset="0"/>
              <a:cs typeface="Arial" pitchFamily="34" charset="0"/>
            </a:rPr>
            <a:t> Φυσικές και χημικές βάσεις διεργασιών</a:t>
          </a:r>
          <a:endParaRPr lang="el-GR" sz="2000" kern="1200" dirty="0">
            <a:latin typeface="Arial" pitchFamily="34" charset="0"/>
            <a:cs typeface="Arial" pitchFamily="34" charset="0"/>
          </a:endParaRPr>
        </a:p>
      </dsp:txBody>
      <dsp:txXfrm>
        <a:off x="706078" y="3513056"/>
        <a:ext cx="6970809" cy="546450"/>
      </dsp:txXfrm>
    </dsp:sp>
    <dsp:sp modelId="{370A6929-9693-454D-B392-161EA34A04A7}">
      <dsp:nvSpPr>
        <dsp:cNvPr id="0" name=""/>
        <dsp:cNvSpPr/>
      </dsp:nvSpPr>
      <dsp:spPr>
        <a:xfrm>
          <a:off x="353252" y="644192"/>
          <a:ext cx="352825" cy="38251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25152"/>
              </a:lnTo>
              <a:lnTo>
                <a:pt x="352825" y="3825152"/>
              </a:lnTo>
            </a:path>
          </a:pathLst>
        </a:custGeom>
        <a:noFill/>
        <a:ln w="5715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C69C0D-1875-4613-AC10-BF75DEBE4EF0}">
      <dsp:nvSpPr>
        <dsp:cNvPr id="0" name=""/>
        <dsp:cNvSpPr/>
      </dsp:nvSpPr>
      <dsp:spPr>
        <a:xfrm>
          <a:off x="706078" y="4196119"/>
          <a:ext cx="6972776" cy="546450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  <a:alpha val="9000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 smtClean="0">
              <a:latin typeface="Arial" pitchFamily="34" charset="0"/>
              <a:cs typeface="Arial" pitchFamily="34" charset="0"/>
            </a:rPr>
            <a:t> Διασπαστική Καινοτομία (</a:t>
          </a:r>
          <a:r>
            <a:rPr lang="en-US" sz="2000" kern="1200" dirty="0" smtClean="0">
              <a:latin typeface="Arial" pitchFamily="34" charset="0"/>
              <a:cs typeface="Arial" pitchFamily="34" charset="0"/>
            </a:rPr>
            <a:t>Disruptive Innovation)</a:t>
          </a:r>
          <a:endParaRPr lang="el-GR" sz="2000" kern="1200" dirty="0">
            <a:latin typeface="Arial" pitchFamily="34" charset="0"/>
            <a:cs typeface="Arial" pitchFamily="34" charset="0"/>
          </a:endParaRPr>
        </a:p>
      </dsp:txBody>
      <dsp:txXfrm>
        <a:off x="706078" y="4196119"/>
        <a:ext cx="6972776" cy="5464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 dirty="0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96FD16-C4CF-42F6-A4DB-5644603E49F7}" type="datetimeFigureOut">
              <a:rPr lang="el-GR" smtClean="0"/>
              <a:pPr/>
              <a:t>1/5/2023</a:t>
            </a:fld>
            <a:endParaRPr lang="el-GR" dirty="0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 dirty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3F9993-3391-4752-8462-00A9313070FC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01370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6852" algn="l" defTabSz="101370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13704" algn="l" defTabSz="101370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20556" algn="l" defTabSz="101370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27408" algn="l" defTabSz="101370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34260" algn="l" defTabSz="101370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41112" algn="l" defTabSz="101370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47963" algn="l" defTabSz="101370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54815" algn="l" defTabSz="101370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F9993-3391-4752-8462-00A9313070FC}" type="slidenum">
              <a:rPr lang="el-GR" smtClean="0"/>
              <a:pPr/>
              <a:t>2</a:t>
            </a:fld>
            <a:endParaRPr lang="el-G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F9993-3391-4752-8462-00A9313070FC}" type="slidenum">
              <a:rPr lang="el-GR" smtClean="0"/>
              <a:pPr/>
              <a:t>11</a:t>
            </a:fld>
            <a:endParaRPr lang="el-GR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F9993-3391-4752-8462-00A9313070FC}" type="slidenum">
              <a:rPr lang="el-GR" smtClean="0"/>
              <a:pPr/>
              <a:t>12</a:t>
            </a:fld>
            <a:endParaRPr lang="el-GR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F9993-3391-4752-8462-00A9313070FC}" type="slidenum">
              <a:rPr lang="el-GR" smtClean="0"/>
              <a:pPr/>
              <a:t>13</a:t>
            </a:fld>
            <a:endParaRPr lang="el-GR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F9993-3391-4752-8462-00A9313070FC}" type="slidenum">
              <a:rPr lang="el-GR" smtClean="0"/>
              <a:pPr/>
              <a:t>14</a:t>
            </a:fld>
            <a:endParaRPr lang="el-GR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F9993-3391-4752-8462-00A9313070FC}" type="slidenum">
              <a:rPr lang="el-GR" smtClean="0"/>
              <a:pPr/>
              <a:t>15</a:t>
            </a:fld>
            <a:endParaRPr lang="el-GR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F9993-3391-4752-8462-00A9313070FC}" type="slidenum">
              <a:rPr lang="el-GR" smtClean="0"/>
              <a:pPr/>
              <a:t>16</a:t>
            </a:fld>
            <a:endParaRPr lang="el-GR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F9993-3391-4752-8462-00A9313070FC}" type="slidenum">
              <a:rPr lang="el-GR" smtClean="0"/>
              <a:pPr/>
              <a:t>17</a:t>
            </a:fld>
            <a:endParaRPr lang="el-GR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F9993-3391-4752-8462-00A9313070FC}" type="slidenum">
              <a:rPr lang="el-GR" smtClean="0"/>
              <a:pPr/>
              <a:t>18</a:t>
            </a:fld>
            <a:endParaRPr lang="el-GR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F9993-3391-4752-8462-00A9313070FC}" type="slidenum">
              <a:rPr lang="el-GR" smtClean="0"/>
              <a:pPr/>
              <a:t>19</a:t>
            </a:fld>
            <a:endParaRPr lang="el-GR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F9993-3391-4752-8462-00A9313070FC}" type="slidenum">
              <a:rPr lang="el-GR" smtClean="0"/>
              <a:pPr/>
              <a:t>20</a:t>
            </a:fld>
            <a:endParaRPr lang="el-G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F9993-3391-4752-8462-00A9313070FC}" type="slidenum">
              <a:rPr lang="el-GR" smtClean="0"/>
              <a:pPr/>
              <a:t>3</a:t>
            </a:fld>
            <a:endParaRPr lang="el-GR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F9993-3391-4752-8462-00A9313070FC}" type="slidenum">
              <a:rPr lang="el-GR" smtClean="0"/>
              <a:pPr/>
              <a:t>21</a:t>
            </a:fld>
            <a:endParaRPr lang="el-GR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F9993-3391-4752-8462-00A9313070FC}" type="slidenum">
              <a:rPr lang="el-GR" smtClean="0"/>
              <a:pPr/>
              <a:t>22</a:t>
            </a:fld>
            <a:endParaRPr lang="el-GR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F9993-3391-4752-8462-00A9313070FC}" type="slidenum">
              <a:rPr lang="el-GR" smtClean="0"/>
              <a:pPr/>
              <a:t>23</a:t>
            </a:fld>
            <a:endParaRPr lang="el-GR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F9993-3391-4752-8462-00A9313070FC}" type="slidenum">
              <a:rPr lang="el-GR" smtClean="0"/>
              <a:pPr/>
              <a:t>4</a:t>
            </a:fld>
            <a:endParaRPr lang="el-GR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F9993-3391-4752-8462-00A9313070FC}" type="slidenum">
              <a:rPr lang="el-GR" smtClean="0"/>
              <a:pPr/>
              <a:t>5</a:t>
            </a:fld>
            <a:endParaRPr lang="el-GR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F9993-3391-4752-8462-00A9313070FC}" type="slidenum">
              <a:rPr lang="el-GR" smtClean="0"/>
              <a:pPr/>
              <a:t>6</a:t>
            </a:fld>
            <a:endParaRPr lang="el-GR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F9993-3391-4752-8462-00A9313070FC}" type="slidenum">
              <a:rPr lang="el-GR" smtClean="0"/>
              <a:pPr/>
              <a:t>7</a:t>
            </a:fld>
            <a:endParaRPr lang="el-GR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F9993-3391-4752-8462-00A9313070FC}" type="slidenum">
              <a:rPr lang="el-GR" smtClean="0"/>
              <a:pPr/>
              <a:t>8</a:t>
            </a:fld>
            <a:endParaRPr lang="el-GR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F9993-3391-4752-8462-00A9313070FC}" type="slidenum">
              <a:rPr lang="el-GR" smtClean="0"/>
              <a:pPr/>
              <a:t>9</a:t>
            </a:fld>
            <a:endParaRPr lang="el-GR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F9993-3391-4752-8462-00A9313070FC}" type="slidenum">
              <a:rPr lang="el-GR" smtClean="0"/>
              <a:pPr/>
              <a:t>10</a:t>
            </a:fld>
            <a:endParaRPr lang="el-G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- Ορθογώνιο"/>
          <p:cNvSpPr/>
          <p:nvPr/>
        </p:nvSpPr>
        <p:spPr>
          <a:xfrm flipV="1">
            <a:off x="5410190" y="3810004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370" tIns="50685" rIns="101370" bIns="50685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23 - Ορθογώνιο"/>
          <p:cNvSpPr/>
          <p:nvPr/>
        </p:nvSpPr>
        <p:spPr>
          <a:xfrm flipV="1">
            <a:off x="5410209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370" tIns="50685" rIns="101370" bIns="50685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24 - Ορθογώνιο"/>
          <p:cNvSpPr/>
          <p:nvPr/>
        </p:nvSpPr>
        <p:spPr>
          <a:xfrm flipV="1">
            <a:off x="5410209" y="4115170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370" tIns="50685" rIns="101370" bIns="50685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- Ορθογώνιο"/>
          <p:cNvSpPr/>
          <p:nvPr/>
        </p:nvSpPr>
        <p:spPr>
          <a:xfrm flipV="1">
            <a:off x="5410200" y="4164408"/>
            <a:ext cx="1965960" cy="18289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370" tIns="50685" rIns="101370" bIns="50685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26 - Ορθογώνιο"/>
          <p:cNvSpPr/>
          <p:nvPr/>
        </p:nvSpPr>
        <p:spPr>
          <a:xfrm flipV="1">
            <a:off x="5410200" y="4199574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370" tIns="50685" rIns="101370" bIns="50685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0" name="29 - Στρογγυλεμένο ορθογώνιο"/>
          <p:cNvSpPr/>
          <p:nvPr/>
        </p:nvSpPr>
        <p:spPr bwMode="white">
          <a:xfrm>
            <a:off x="5410201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370" tIns="50685" rIns="101370" bIns="50685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1" name="30 - Στρογγυλεμένο ορθογώνιο"/>
          <p:cNvSpPr/>
          <p:nvPr/>
        </p:nvSpPr>
        <p:spPr bwMode="white">
          <a:xfrm>
            <a:off x="7376507" y="4060985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370" tIns="50685" rIns="101370" bIns="50685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6 - Ορθογώνιο"/>
          <p:cNvSpPr/>
          <p:nvPr/>
        </p:nvSpPr>
        <p:spPr>
          <a:xfrm>
            <a:off x="2" y="3649663"/>
            <a:ext cx="9144000" cy="244171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370" tIns="50685" rIns="101370" bIns="50685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9 - Ορθογώνιο"/>
          <p:cNvSpPr/>
          <p:nvPr/>
        </p:nvSpPr>
        <p:spPr>
          <a:xfrm>
            <a:off x="9" y="3675531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370" tIns="50685" rIns="101370" bIns="50685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10 - Ορθογώνιο"/>
          <p:cNvSpPr/>
          <p:nvPr/>
        </p:nvSpPr>
        <p:spPr>
          <a:xfrm flipV="1">
            <a:off x="6414051" y="3643093"/>
            <a:ext cx="2729950" cy="24843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370" tIns="50685" rIns="101370" bIns="50685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18 - Ορθογώνιο"/>
          <p:cNvSpPr/>
          <p:nvPr/>
        </p:nvSpPr>
        <p:spPr>
          <a:xfrm>
            <a:off x="1" y="4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370" tIns="50685" rIns="101370" bIns="50685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457200" y="2401891"/>
            <a:ext cx="8458200" cy="1470025"/>
          </a:xfrm>
        </p:spPr>
        <p:txBody>
          <a:bodyPr anchor="b"/>
          <a:lstStyle>
            <a:lvl1pPr>
              <a:defRPr sz="4900">
                <a:solidFill>
                  <a:schemeClr val="bg1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70959" indent="0" algn="l">
              <a:buNone/>
              <a:defRPr sz="2700">
                <a:solidFill>
                  <a:schemeClr val="tx2"/>
                </a:solidFill>
              </a:defRPr>
            </a:lvl1pPr>
            <a:lvl2pPr marL="506852" indent="0" algn="ctr">
              <a:buNone/>
            </a:lvl2pPr>
            <a:lvl3pPr marL="1013704" indent="0" algn="ctr">
              <a:buNone/>
            </a:lvl3pPr>
            <a:lvl4pPr marL="1520556" indent="0" algn="ctr">
              <a:buNone/>
            </a:lvl4pPr>
            <a:lvl5pPr marL="2027408" indent="0" algn="ctr">
              <a:buNone/>
            </a:lvl5pPr>
            <a:lvl6pPr marL="2534260" indent="0" algn="ctr">
              <a:buNone/>
            </a:lvl6pPr>
            <a:lvl7pPr marL="3041112" indent="0" algn="ctr">
              <a:buNone/>
            </a:lvl7pPr>
            <a:lvl8pPr marL="3547963" indent="0" algn="ctr">
              <a:buNone/>
            </a:lvl8pPr>
            <a:lvl9pPr marL="4054815" indent="0" algn="ctr">
              <a:buNone/>
            </a:lvl9pPr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28" name="27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705600" y="4206243"/>
            <a:ext cx="960120" cy="457201"/>
          </a:xfrm>
        </p:spPr>
        <p:txBody>
          <a:bodyPr/>
          <a:lstStyle/>
          <a:p>
            <a:fld id="{6D7CEB02-78B3-4523-A29B-7E4C6E71B118}" type="datetimeFigureOut">
              <a:rPr lang="el-GR" smtClean="0"/>
              <a:pPr/>
              <a:t>1/5/2023</a:t>
            </a:fld>
            <a:endParaRPr lang="el-GR" dirty="0"/>
          </a:p>
        </p:txBody>
      </p:sp>
      <p:sp>
        <p:nvSpPr>
          <p:cNvPr id="17" name="1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5410201" y="4205293"/>
            <a:ext cx="1295400" cy="457201"/>
          </a:xfrm>
        </p:spPr>
        <p:txBody>
          <a:bodyPr/>
          <a:lstStyle/>
          <a:p>
            <a:endParaRPr lang="el-GR" dirty="0"/>
          </a:p>
        </p:txBody>
      </p:sp>
      <p:sp>
        <p:nvSpPr>
          <p:cNvPr id="29" name="2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320090" y="1138"/>
            <a:ext cx="747712" cy="365760"/>
          </a:xfrm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fld id="{87B636BF-723A-4B44-BB2B-8D52CBBA3CDB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CEB02-78B3-4523-A29B-7E4C6E71B118}" type="datetimeFigureOut">
              <a:rPr lang="el-GR" smtClean="0"/>
              <a:pPr/>
              <a:t>1/5/2023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36BF-723A-4B44-BB2B-8D52CBBA3CDB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781800" y="1143001"/>
            <a:ext cx="1905000" cy="5486400"/>
          </a:xfrm>
        </p:spPr>
        <p:txBody>
          <a:bodyPr vert="eaVert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1143001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CEB02-78B3-4523-A29B-7E4C6E71B118}" type="datetimeFigureOut">
              <a:rPr lang="el-GR" smtClean="0"/>
              <a:pPr/>
              <a:t>1/5/2023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36BF-723A-4B44-BB2B-8D52CBBA3CDB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CEB02-78B3-4523-A29B-7E4C6E71B118}" type="datetimeFigureOut">
              <a:rPr lang="el-GR" smtClean="0"/>
              <a:pPr/>
              <a:t>1/5/2023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36BF-723A-4B44-BB2B-8D52CBBA3CDB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1981205"/>
            <a:ext cx="7772400" cy="1362076"/>
          </a:xfrm>
        </p:spPr>
        <p:txBody>
          <a:bodyPr anchor="b">
            <a:noAutofit/>
          </a:bodyPr>
          <a:lstStyle>
            <a:lvl1pPr algn="l">
              <a:buNone/>
              <a:defRPr sz="48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3367090"/>
            <a:ext cx="7772400" cy="1509712"/>
          </a:xfrm>
        </p:spPr>
        <p:txBody>
          <a:bodyPr anchor="t"/>
          <a:lstStyle>
            <a:lvl1pPr marL="50685" indent="0">
              <a:buNone/>
              <a:defRPr sz="2300" b="0">
                <a:solidFill>
                  <a:schemeClr val="tx2"/>
                </a:solidFill>
              </a:defRPr>
            </a:lvl1pPr>
            <a:lvl2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CEB02-78B3-4523-A29B-7E4C6E71B118}" type="datetimeFigureOut">
              <a:rPr lang="el-GR" smtClean="0"/>
              <a:pPr/>
              <a:t>1/5/2023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36BF-723A-4B44-BB2B-8D52CBBA3CDB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2249429"/>
            <a:ext cx="4038600" cy="4525963"/>
          </a:xfrm>
        </p:spPr>
        <p:txBody>
          <a:bodyPr/>
          <a:lstStyle>
            <a:lvl1pPr>
              <a:defRPr sz="2200"/>
            </a:lvl1pPr>
            <a:lvl2pPr>
              <a:defRPr sz="21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1" y="2249429"/>
            <a:ext cx="4038600" cy="4525963"/>
          </a:xfrm>
        </p:spPr>
        <p:txBody>
          <a:bodyPr/>
          <a:lstStyle>
            <a:lvl1pPr>
              <a:defRPr sz="2200"/>
            </a:lvl1pPr>
            <a:lvl2pPr>
              <a:defRPr sz="21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CEB02-78B3-4523-A29B-7E4C6E71B118}" type="datetimeFigureOut">
              <a:rPr lang="el-GR" smtClean="0"/>
              <a:pPr/>
              <a:t>1/5/2023</a:t>
            </a:fld>
            <a:endParaRPr lang="el-GR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36BF-723A-4B44-BB2B-8D52CBBA3CDB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81001" y="1142999"/>
            <a:ext cx="8382000" cy="1069848"/>
          </a:xfrm>
        </p:spPr>
        <p:txBody>
          <a:bodyPr anchor="ctr"/>
          <a:lstStyle>
            <a:lvl1pPr>
              <a:defRPr sz="4400" b="0" i="0" cap="none" baseline="0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381001" y="2244973"/>
            <a:ext cx="4041648" cy="457201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50685" indent="0">
              <a:buNone/>
              <a:defRPr sz="21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721233" y="2244973"/>
            <a:ext cx="4041775" cy="457201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50685" indent="0">
              <a:buNone/>
              <a:defRPr sz="21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381001" y="2708521"/>
            <a:ext cx="4041648" cy="3886201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718313" y="2708521"/>
            <a:ext cx="4041775" cy="3886201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26" name="25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D7CEB02-78B3-4523-A29B-7E4C6E71B118}" type="datetimeFigureOut">
              <a:rPr lang="el-GR" smtClean="0"/>
              <a:pPr/>
              <a:t>1/5/2023</a:t>
            </a:fld>
            <a:endParaRPr lang="el-GR" dirty="0"/>
          </a:p>
        </p:txBody>
      </p:sp>
      <p:sp>
        <p:nvSpPr>
          <p:cNvPr id="27" name="26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7B636BF-723A-4B44-BB2B-8D52CBBA3CDB}" type="slidenum">
              <a:rPr lang="el-GR" smtClean="0"/>
              <a:pPr/>
              <a:t>‹#›</a:t>
            </a:fld>
            <a:endParaRPr lang="el-GR" dirty="0"/>
          </a:p>
        </p:txBody>
      </p:sp>
      <p:sp>
        <p:nvSpPr>
          <p:cNvPr id="28" name="27 - Θέση υποσέλιδου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l-G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5" y="1142999"/>
            <a:ext cx="8229601" cy="1069848"/>
          </a:xfrm>
        </p:spPr>
        <p:txBody>
          <a:bodyPr anchor="ctr"/>
          <a:lstStyle>
            <a:lvl1pPr>
              <a:defRPr sz="4400">
                <a:solidFill>
                  <a:schemeClr val="tx2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583681" y="612654"/>
            <a:ext cx="957264" cy="457201"/>
          </a:xfrm>
        </p:spPr>
        <p:txBody>
          <a:bodyPr/>
          <a:lstStyle/>
          <a:p>
            <a:fld id="{6D7CEB02-78B3-4523-A29B-7E4C6E71B118}" type="datetimeFigureOut">
              <a:rPr lang="el-GR" smtClean="0"/>
              <a:pPr/>
              <a:t>1/5/2023</a:t>
            </a:fld>
            <a:endParaRPr lang="el-GR" dirty="0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5257801" y="612654"/>
            <a:ext cx="1325880" cy="457201"/>
          </a:xfrm>
        </p:spPr>
        <p:txBody>
          <a:bodyPr/>
          <a:lstStyle/>
          <a:p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174736" y="2273"/>
            <a:ext cx="762000" cy="365760"/>
          </a:xfrm>
        </p:spPr>
        <p:txBody>
          <a:bodyPr/>
          <a:lstStyle/>
          <a:p>
            <a:fld id="{87B636BF-723A-4B44-BB2B-8D52CBBA3CDB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CEB02-78B3-4523-A29B-7E4C6E71B118}" type="datetimeFigureOut">
              <a:rPr lang="el-GR" smtClean="0"/>
              <a:pPr/>
              <a:t>1/5/2023</a:t>
            </a:fld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36BF-723A-4B44-BB2B-8D52CBBA3CDB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53496" y="1101972"/>
            <a:ext cx="3383280" cy="877824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5353496" y="2010730"/>
            <a:ext cx="3383280" cy="4617720"/>
          </a:xfrm>
        </p:spPr>
        <p:txBody>
          <a:bodyPr/>
          <a:lstStyle>
            <a:lvl1pPr marL="10137" indent="0">
              <a:buNone/>
              <a:defRPr sz="1600"/>
            </a:lvl1pPr>
            <a:lvl2pPr>
              <a:buNone/>
              <a:defRPr sz="1300"/>
            </a:lvl2pPr>
            <a:lvl3pPr>
              <a:buNone/>
              <a:defRPr sz="11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152400" y="776288"/>
            <a:ext cx="5102352" cy="5852160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CEB02-78B3-4523-A29B-7E4C6E71B118}" type="datetimeFigureOut">
              <a:rPr lang="el-GR" smtClean="0"/>
              <a:pPr/>
              <a:t>1/5/2023</a:t>
            </a:fld>
            <a:endParaRPr lang="el-GR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36BF-723A-4B44-BB2B-8D52CBBA3CDB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440443" y="1109166"/>
            <a:ext cx="586803" cy="4681637"/>
          </a:xfrm>
        </p:spPr>
        <p:txBody>
          <a:bodyPr vert="vert270" lIns="50685" tIns="0" rIns="50685" anchor="t"/>
          <a:lstStyle>
            <a:lvl1pPr algn="ctr">
              <a:buNone/>
              <a:defRPr sz="2200" b="1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403676" y="1143002"/>
            <a:ext cx="4572001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500"/>
            </a:lvl1pPr>
          </a:lstStyle>
          <a:p>
            <a:r>
              <a:rPr kumimoji="0" lang="el-GR" dirty="0" smtClean="0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88444" y="3274314"/>
            <a:ext cx="2590800" cy="2516489"/>
          </a:xfrm>
        </p:spPr>
        <p:txBody>
          <a:bodyPr lIns="0" tIns="0" rIns="50685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1pPr>
            <a:lvl2pPr>
              <a:buFontTx/>
              <a:buNone/>
              <a:defRPr sz="1300"/>
            </a:lvl2pPr>
            <a:lvl3pPr>
              <a:buFontTx/>
              <a:buNone/>
              <a:defRPr sz="1100"/>
            </a:lvl3pPr>
            <a:lvl4pPr>
              <a:buFontTx/>
              <a:buNone/>
              <a:defRPr sz="1000"/>
            </a:lvl4pPr>
            <a:lvl5pPr>
              <a:buFontTx/>
              <a:buNone/>
              <a:defRPr sz="10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CEB02-78B3-4523-A29B-7E4C6E71B118}" type="datetimeFigureOut">
              <a:rPr lang="el-GR" smtClean="0"/>
              <a:pPr/>
              <a:t>1/5/2023</a:t>
            </a:fld>
            <a:endParaRPr lang="el-GR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36BF-723A-4B44-BB2B-8D52CBBA3CDB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- Ορθογώνιο"/>
          <p:cNvSpPr/>
          <p:nvPr/>
        </p:nvSpPr>
        <p:spPr>
          <a:xfrm>
            <a:off x="2" y="366825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370" tIns="50685" rIns="101370" bIns="50685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28 - Ορθογώνιο"/>
          <p:cNvSpPr/>
          <p:nvPr/>
        </p:nvSpPr>
        <p:spPr>
          <a:xfrm>
            <a:off x="1" y="0"/>
            <a:ext cx="9144000" cy="310664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370" tIns="50685" rIns="101370" bIns="50685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29 - Ορθογώνιο"/>
          <p:cNvSpPr/>
          <p:nvPr/>
        </p:nvSpPr>
        <p:spPr>
          <a:xfrm>
            <a:off x="9" y="308278"/>
            <a:ext cx="9144001" cy="9144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370" tIns="50685" rIns="101370" bIns="50685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1" name="30 - Ορθογώνιο"/>
          <p:cNvSpPr/>
          <p:nvPr/>
        </p:nvSpPr>
        <p:spPr>
          <a:xfrm flipV="1">
            <a:off x="5410190" y="360252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370" tIns="50685" rIns="101370" bIns="50685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2" name="31 - Ορθογώνιο"/>
          <p:cNvSpPr/>
          <p:nvPr/>
        </p:nvSpPr>
        <p:spPr>
          <a:xfrm flipV="1">
            <a:off x="5410209" y="440118"/>
            <a:ext cx="3733801" cy="18003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370" tIns="50685" rIns="101370" bIns="50685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3" name="32 - Στρογγυλεμένο ορθογώνιο"/>
          <p:cNvSpPr/>
          <p:nvPr/>
        </p:nvSpPr>
        <p:spPr bwMode="white">
          <a:xfrm>
            <a:off x="5407339" y="497506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370" tIns="50685" rIns="101370" bIns="50685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4" name="33 - Στρογγυλεμένο ορθογώνιο"/>
          <p:cNvSpPr/>
          <p:nvPr/>
        </p:nvSpPr>
        <p:spPr bwMode="white">
          <a:xfrm>
            <a:off x="7373647" y="588946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370" tIns="50685" rIns="101370" bIns="50685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5" name="34 - Ορθογώνιο"/>
          <p:cNvSpPr/>
          <p:nvPr/>
        </p:nvSpPr>
        <p:spPr bwMode="invGray">
          <a:xfrm>
            <a:off x="9084966" y="-1998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370" tIns="50685" rIns="101370" bIns="50685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35 - Ορθογώνιο"/>
          <p:cNvSpPr/>
          <p:nvPr/>
        </p:nvSpPr>
        <p:spPr bwMode="invGray">
          <a:xfrm>
            <a:off x="9044481" y="-1998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370" tIns="50685" rIns="101370" bIns="50685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36 - Ορθογώνιο"/>
          <p:cNvSpPr/>
          <p:nvPr/>
        </p:nvSpPr>
        <p:spPr bwMode="invGray">
          <a:xfrm>
            <a:off x="9025429" y="-1998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370" tIns="50685" rIns="101370" bIns="50685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8" name="37 - Ορθογώνιο"/>
          <p:cNvSpPr/>
          <p:nvPr/>
        </p:nvSpPr>
        <p:spPr bwMode="invGray">
          <a:xfrm>
            <a:off x="8975423" y="-1998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370" tIns="50685" rIns="101370" bIns="50685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9" name="38 - Ορθογώνιο"/>
          <p:cNvSpPr/>
          <p:nvPr/>
        </p:nvSpPr>
        <p:spPr bwMode="invGray">
          <a:xfrm>
            <a:off x="8915677" y="382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370" tIns="50685" rIns="101370" bIns="50685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39 - Ορθογώνιο"/>
          <p:cNvSpPr/>
          <p:nvPr/>
        </p:nvSpPr>
        <p:spPr bwMode="invGray">
          <a:xfrm>
            <a:off x="8873475" y="382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370" tIns="50685" rIns="101370" bIns="50685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- Θέση τίτλου"/>
          <p:cNvSpPr>
            <a:spLocks noGrp="1"/>
          </p:cNvSpPr>
          <p:nvPr>
            <p:ph type="title"/>
          </p:nvPr>
        </p:nvSpPr>
        <p:spPr>
          <a:xfrm>
            <a:off x="457205" y="1143000"/>
            <a:ext cx="8229601" cy="1066800"/>
          </a:xfrm>
          <a:prstGeom prst="rect">
            <a:avLst/>
          </a:prstGeom>
        </p:spPr>
        <p:txBody>
          <a:bodyPr vert="horz" lIns="101370" tIns="50685" rIns="101370" bIns="50685" anchor="ctr">
            <a:normAutofit/>
          </a:bodyPr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3" name="12 - Θέση κειμένου"/>
          <p:cNvSpPr>
            <a:spLocks noGrp="1"/>
          </p:cNvSpPr>
          <p:nvPr>
            <p:ph type="body" idx="1"/>
          </p:nvPr>
        </p:nvSpPr>
        <p:spPr>
          <a:xfrm>
            <a:off x="457205" y="2249425"/>
            <a:ext cx="8229601" cy="4325112"/>
          </a:xfrm>
          <a:prstGeom prst="rect">
            <a:avLst/>
          </a:prstGeom>
        </p:spPr>
        <p:txBody>
          <a:bodyPr vert="horz" lIns="101370" tIns="50685" rIns="101370" bIns="50685">
            <a:normAutofit/>
          </a:bodyPr>
          <a:lstStyle/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586536" y="612654"/>
            <a:ext cx="957264" cy="457201"/>
          </a:xfrm>
          <a:prstGeom prst="rect">
            <a:avLst/>
          </a:prstGeom>
        </p:spPr>
        <p:txBody>
          <a:bodyPr vert="horz" lIns="101370" tIns="50685" rIns="101370" bIns="50685"/>
          <a:lstStyle>
            <a:lvl1pPr algn="l" eaLnBrk="1" latinLnBrk="0" hangingPunct="1">
              <a:defRPr kumimoji="0" sz="900">
                <a:solidFill>
                  <a:schemeClr val="accent2"/>
                </a:solidFill>
              </a:defRPr>
            </a:lvl1pPr>
          </a:lstStyle>
          <a:p>
            <a:fld id="{6D7CEB02-78B3-4523-A29B-7E4C6E71B118}" type="datetimeFigureOut">
              <a:rPr lang="el-GR" smtClean="0"/>
              <a:pPr/>
              <a:t>1/5/2023</a:t>
            </a:fld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5257801" y="612654"/>
            <a:ext cx="1325880" cy="457201"/>
          </a:xfrm>
          <a:prstGeom prst="rect">
            <a:avLst/>
          </a:prstGeom>
        </p:spPr>
        <p:txBody>
          <a:bodyPr vert="horz" lIns="101370" tIns="50685" rIns="101370" bIns="50685"/>
          <a:lstStyle>
            <a:lvl1pPr algn="r" eaLnBrk="1" latinLnBrk="0" hangingPunct="1">
              <a:defRPr kumimoji="0" sz="900">
                <a:solidFill>
                  <a:schemeClr val="accent2"/>
                </a:solidFill>
              </a:defRPr>
            </a:lvl1pPr>
          </a:lstStyle>
          <a:p>
            <a:endParaRPr lang="el-GR" dirty="0"/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174736" y="2273"/>
            <a:ext cx="762000" cy="365760"/>
          </a:xfrm>
          <a:prstGeom prst="rect">
            <a:avLst/>
          </a:prstGeom>
        </p:spPr>
        <p:txBody>
          <a:bodyPr vert="horz" lIns="101370" tIns="50685" rIns="101370" bIns="50685" anchor="b"/>
          <a:lstStyle>
            <a:lvl1pPr algn="r" eaLnBrk="1" latinLnBrk="0" hangingPunct="1">
              <a:defRPr kumimoji="0" sz="2000">
                <a:solidFill>
                  <a:srgbClr val="FFFFFF"/>
                </a:solidFill>
              </a:defRPr>
            </a:lvl1pPr>
          </a:lstStyle>
          <a:p>
            <a:fld id="{87B636BF-723A-4B44-BB2B-8D52CBBA3CDB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5482" indent="-283837" algn="l" rtl="0" eaLnBrk="1" latinLnBrk="0" hangingPunct="1">
        <a:spcBef>
          <a:spcPts val="333"/>
        </a:spcBef>
        <a:buClr>
          <a:schemeClr val="accent3"/>
        </a:buClr>
        <a:buFont typeface="Georgia"/>
        <a:buChar char="•"/>
        <a:defRPr kumimoji="0"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29867" indent="-273700" algn="l" rtl="0" eaLnBrk="1" latinLnBrk="0" hangingPunct="1">
        <a:spcBef>
          <a:spcPts val="333"/>
        </a:spcBef>
        <a:buClr>
          <a:schemeClr val="accent2"/>
        </a:buClr>
        <a:buFont typeface="Georgia"/>
        <a:buChar char="▫"/>
        <a:defRPr kumimoji="0" sz="29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023841" indent="-243289" algn="l" rtl="0" eaLnBrk="1" latinLnBrk="0" hangingPunct="1">
        <a:spcBef>
          <a:spcPts val="333"/>
        </a:spcBef>
        <a:buClr>
          <a:schemeClr val="accent1"/>
        </a:buClr>
        <a:buFont typeface="Wingdings 2"/>
        <a:buChar char=""/>
        <a:defRPr kumimoji="0" sz="27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307678" indent="-223015" algn="l" rtl="0" eaLnBrk="1" latinLnBrk="0" hangingPunct="1">
        <a:spcBef>
          <a:spcPts val="333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540830" indent="-202741" algn="l" rtl="0" eaLnBrk="1" latinLnBrk="0" hangingPunct="1">
        <a:spcBef>
          <a:spcPts val="333"/>
        </a:spcBef>
        <a:buClr>
          <a:schemeClr val="accent3"/>
        </a:buClr>
        <a:buFont typeface="Georgia"/>
        <a:buChar char="▫"/>
        <a:defRPr kumimoji="0" sz="22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784119" indent="-202741" algn="l" rtl="0" eaLnBrk="1" latinLnBrk="0" hangingPunct="1">
        <a:spcBef>
          <a:spcPts val="333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2027408" indent="-202741" algn="l" rtl="0" eaLnBrk="1" latinLnBrk="0" hangingPunct="1">
        <a:spcBef>
          <a:spcPts val="333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250423" indent="-202741" algn="l" rtl="0" eaLnBrk="1" latinLnBrk="0" hangingPunct="1">
        <a:spcBef>
          <a:spcPts val="333"/>
        </a:spcBef>
        <a:buClr>
          <a:schemeClr val="accent3"/>
        </a:buClr>
        <a:buFont typeface="Georgia"/>
        <a:buChar char="◦"/>
        <a:defRPr kumimoji="0" sz="17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483574" indent="-202741" algn="l" rtl="0" eaLnBrk="1" latinLnBrk="0" hangingPunct="1">
        <a:spcBef>
          <a:spcPts val="333"/>
        </a:spcBef>
        <a:buClr>
          <a:schemeClr val="accent3"/>
        </a:buClr>
        <a:buFont typeface="Georgia"/>
        <a:buChar char="◦"/>
        <a:defRPr kumimoji="0" sz="16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0685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1370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2055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2740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3426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04111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54796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0548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45000">
              <a:schemeClr val="tx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- Ορθογώνιο"/>
          <p:cNvSpPr/>
          <p:nvPr/>
        </p:nvSpPr>
        <p:spPr>
          <a:xfrm>
            <a:off x="0" y="0"/>
            <a:ext cx="9144000" cy="3717032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75000">
                <a:schemeClr val="tx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9460" name="Picture 4" descr="https://upload.wikimedia.org/wikipedia/commons/6/64/Creaci%C3%B3n_de_Ad%C3%A1n_%28Miguel_%C3%81ngel%29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51520" y="1387573"/>
            <a:ext cx="6120680" cy="31215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463" name="Picture 7" descr="http://www.chem.uoa.gr/wp-content/uploads/Cheimstr_logo_gr_en.png"/>
          <p:cNvPicPr>
            <a:picLocks noChangeAspect="1" noChangeArrowheads="1"/>
          </p:cNvPicPr>
          <p:nvPr/>
        </p:nvPicPr>
        <p:blipFill>
          <a:blip r:embed="rId3" cstate="print"/>
          <a:srcRect r="22398"/>
          <a:stretch>
            <a:fillRect/>
          </a:stretch>
        </p:blipFill>
        <p:spPr bwMode="auto">
          <a:xfrm>
            <a:off x="395536" y="205206"/>
            <a:ext cx="3168352" cy="99154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11 - TextBox"/>
          <p:cNvSpPr txBox="1"/>
          <p:nvPr/>
        </p:nvSpPr>
        <p:spPr>
          <a:xfrm>
            <a:off x="5436097" y="252304"/>
            <a:ext cx="3707906" cy="1016456"/>
          </a:xfrm>
          <a:prstGeom prst="rect">
            <a:avLst/>
          </a:prstGeom>
          <a:noFill/>
        </p:spPr>
        <p:txBody>
          <a:bodyPr wrap="square" lIns="101370" tIns="50685" rIns="101370" bIns="50685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l-GR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  <a:ea typeface="Verdana" pitchFamily="34" charset="0"/>
                <a:cs typeface="Segoe UI Semibold" pitchFamily="34" charset="0"/>
              </a:rPr>
              <a:t>9</a:t>
            </a:r>
            <a:r>
              <a:rPr lang="el-GR" sz="22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  <a:ea typeface="Verdana" pitchFamily="34" charset="0"/>
                <a:cs typeface="Segoe UI Semibold" pitchFamily="34" charset="0"/>
              </a:rPr>
              <a:t>η</a:t>
            </a:r>
            <a:r>
              <a:rPr lang="el-GR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  <a:ea typeface="Verdana" pitchFamily="34" charset="0"/>
                <a:cs typeface="Segoe UI Semibold" pitchFamily="34" charset="0"/>
              </a:rPr>
              <a:t> Ημερίδα Φοιτητών</a:t>
            </a:r>
          </a:p>
          <a:p>
            <a:pPr algn="ctr">
              <a:lnSpc>
                <a:spcPct val="90000"/>
              </a:lnSpc>
            </a:pPr>
            <a:r>
              <a:rPr lang="el-GR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  <a:ea typeface="Verdana" pitchFamily="34" charset="0"/>
                <a:cs typeface="Segoe UI Semibold" pitchFamily="34" charset="0"/>
              </a:rPr>
              <a:t>Τμήματος Χημείας</a:t>
            </a:r>
          </a:p>
          <a:p>
            <a:pPr algn="ctr">
              <a:lnSpc>
                <a:spcPct val="90000"/>
              </a:lnSpc>
            </a:pPr>
            <a:r>
              <a:rPr lang="el-GR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  <a:ea typeface="Verdana" pitchFamily="34" charset="0"/>
                <a:cs typeface="Segoe UI Semibold" pitchFamily="34" charset="0"/>
              </a:rPr>
              <a:t>12/05/2023</a:t>
            </a:r>
            <a:endParaRPr lang="el-GR" dirty="0" smtClean="0">
              <a:solidFill>
                <a:schemeClr val="bg1"/>
              </a:solidFill>
              <a:latin typeface="Candara" pitchFamily="34" charset="0"/>
              <a:ea typeface="Verdana" pitchFamily="34" charset="0"/>
              <a:cs typeface="Segoe UI Semibold" pitchFamily="34" charset="0"/>
            </a:endParaRPr>
          </a:p>
        </p:txBody>
      </p:sp>
      <p:sp>
        <p:nvSpPr>
          <p:cNvPr id="19465" name="AutoShape 9" descr="data:image/png;base64,iVBORw0KGgoAAAANSUhEUgAAAawAAAB2CAMAAACjxFdjAAAAk1BMVEX///8AAAC/vr/T0tMjHyD7+/v39/f19fXi4uLx8fEgHB0IAADs7Ozp6ekcFxja2tre3t7FxcUVDxFsbGygoKC3t7fMzMwYExSFhYV+fn6Tk5ONjY2gn5+urq66urqnp6c4NTZmZGVYWFhCP0Bzc3M+OzxST1BeXl4vLy9GRkZvb29NTU0NDQ1oZmd5d3g0NDQnJychdF+zAAAgAElEQVR4nO1daYOiOrNOgSCLgCAgBBBlR1r0//+6m0qCbffs50zP9H2P9cE1gSRPbUmqAiFPetKTnvSkJz3pSU960pOe9KTPQtrfuKn+K4XXzvpnink/+H/7K/f8pOQ0x7rrunG4VfKH45v/RzkIh7EbzwYhxdjV84ZE9bHEn9e0HlOHRNWlp2vinauqj4lJq67yiVpNUxUTErPL949jZXTiPe6mqVcJ8VmBk4Hfa9kI/9gmpvg0XLJG3MtIur5SiF5WVRcRtWvbS7eaCnlREGwXDF1ft914vPmk7C5VKbnReNut/69UAWd0/yi+Uogf/txCIj8ZMPF3H874pgKoovwOXxVZzgJ8XQPl31z+jWygfXPHDKSsaLbN3x2o5T3A4B/OIPFMwMFyY62JpnLMh5l/26/YSyFLxiBQwzv2CFwdY18WKNlH4yfH41NTCoKHL+Lr0W4e/7zZ8pMOKX/3BBBOt7I3+CFKxK+c+ckY4H+BxLsexDtUb+54k4XZsEsU4cTftoO4uL5qR/5DKTlChx7fEkRZGyQCNYJFZsFcO4vjvcb6O5uxn+8jknfGs+zs54bjc1MiwNIc/k0Jz/BqUrTaB0V+lGAZEqzZgyN+iDLxqxjBioG1vTmy+rhg8QasqByP8uNxlAUEWEo+ufhe0DN/1xcBY8IYEyGS60GVv00WvuYQsdfNpQRU2DrKXBPgK2tEBEvZQ3GCnx+Sv0HrreepnvODUpkARzJet45fdQcpC2IvAy0V3UaC1TC2R2FU+FdDYnoJiFrfnZZJaLfXa3BqtWIZxFaCIcEqIyEL9UY0qoBc1olhJqjLtM3x3p+Kg5Vy1UhjjZfgNAfywwEWt2Nk6jv6wUD8NVqX1wHAGoc5BVhNabH9ptuXQVkU4STA2rJRu71amAH/3ojP9phlSZI0AixjRg2UvwerseL966W7G6+SvAHLuzApPYvP9cALpLYAK1N1/MeZGCMgBPMi1uz6iHsOsf3qGlYofTHwhh/ZrRdL+AiW9GsMxlar8Qdj9pfI6GGEOb8lZVmlZd+UcALoo697zMwKH4pyJ1yCOcYhWfgxnu9qj3H/zlNV1VPE9y3ycc3kwOfMv4A13y53l4RJ1pFX8d6A1aiIgrCTbc0LqFKymEt4ZkNOI+aw+PidvyI5cCTYslkYL079nibdyEsgx6h3S5guYEULWKn62K3PRGoFVt5caVqN17GuprDKirj12xs0X/OIqFCDwrKjWJjSOjHJwO51QlQ0CYIjwPJmXtI2BVhbOazpno3wUv2rNktHt0CV+u2dzTqipJTERYclxKvdVZcnJYsJ+v1avW04kv8mlP5hJf9IbalGIukCagNv+F1PfhoyJxiKouprAJjqFuAK55BeaO+36gTXwxcVMsHl/CXnOuUkXQzjhq8R8DqLNyjBinnPY6gVPuyqlKyUOY+7+6h8zRssefmW2xtyfOsNoucZtHGKljHht5ZSzT7h3XMUu7vT0d9dBsPq+/5ULb7fHaxCSlZRs/8vNfzSZPwP0BZgjqYJYNf4JCdUjyvEaweXRG0mr4Dbe+mSYBGTWW4+q2E6KOS/zHxcNTHBWoNw6Q1hJHzxjYLLlU+8qEEcwPOCVi0gIffxZbTidyuEJA4Lmly5mUd+RWt7rxJID4UxALokOdrPO1qvYM1cAHUJOWuERKWUYLnc7Pp3PflJyGNdnW8uVCkJK68hLemZVXlhUkaTQfWSKknvHpakZJlnbUh05J804GO4FtCRC1f2phwKQ6hDRc7GOuE7+kL8mJUXNcS/RzlJk/NppFgKWcBH/LagyX+Ne359Lm0r/o8ihWULfOqd8xYtaFULWGvZg0o2eF5cDeHOk1iwhGbfvjt2f5oOkI67C7hMpC5kyFIym3RdEp+5hHD1uguzyLvi1aZwkkrPZ9N+V/rvR24rUmkDKOd7Ry5DSGcgl4O+FmAVUhgnMW69GNyVHE4Y7ner5qhgFE2c6QNRQIMjvyb3EVvO/7UY+JAXM6QeTYXLn8Co8SLymom7NFQ4md3iwCYC61q6PPXDpOTvE7POfXRiPStmMh+Uc+kdSiclSUFiC1ZwvlVFkVX0UR04Z/c2ju3gBna86zv8Z5P0l6pYZ1WfsE5rZXXpMxPXBi+MT6N6rHeGRts2FWwcMUHV8pH5MRoxmq7qfRSRajo5ajV1HX7rxrqT5sSAvc3Jtc+4Ntjh4qHPClSqTo/HjEFdbnDKfaxHrtu8rpqrgX80kwkXBcl213Wdiq/YILJO6ilBUcqnvktMNgOccIGSlc94eeM0jtgtc676sfwrC9dfIxOi8QwQFjdfp2TU0ujgJ06hUtMLGc8DVMmUpOnu5T6x//lVd02+aPcvX6mqvSn8lSpvC78t8FjszWdT/97V311e++J22rv3T0K35KxQmD3q58k6Lw5zmJVzRTKlyLzMAqSe+o5GVp/Pif2vUbJTwvOAxlWZS78k/UghmTIlLCgzEXCKO3iJo+TKMBt+fLUnfSQZoNLdBAd6uVK9mOdQ9dV5BSur2oUMoI4oBXqFU0IP/v/EdsH/Z5qSjDYWeMxGb6KQTmk33K55xuBJX6CGOUncPlF+fJ0nfTz54JfhCZjX6vfJnCXWaTr3q97wKzYrzgg0lR9/sknhf5dubP5yHtmcuEdI9BNtowpanayma3olQ8nmK1Hzw6s86U+QCpSOzCSNuUH8Uxbvp2gMoamHKV3TOTrHPUnp5m+38kmc5oqGVboCNqs/lbF3aPvswCaTG5JsMpNm5aCXn2n6/t8m2O1SyqwT6Du19LXo8OLn5zNJWnqNCo/S58zq85AJa6NPTzuA4rAtCi2hJ2NH0s4h2UQmQrPPu6n936PDSFdFUjDJarS4IeccnH4dk81UkDHKVI+O5ctTDX4SSiFTU7W/AfhkJJnj5ledEAaPn+qgV00RPe67Pumv0hjRPM4m5g8qHjUoDXGP9czcwYgUPih+Ee7OhdmPPxWJ/KSPpdvsFEkVwgvkvTabVdum8eSGaQ5UG2DKaJ4o/i2iUIUfurf9uZa2/STJ1R8X+y308z3XgTTJzq8GC3aUdP4Myu4lNxofSDJQlaaFeqB9Tzcvu7h/qww1U9f1tblxDKStijfdni2AOvv1FcTiYU/4X5IhlMCaTea3Bu5o6s6vtiflGw2r/Mcl/z15YP2sFJgAh7TIhog1ztBoenrZMTeeDklzhYJ9Kglz6C+4HwdT9TZmRitX8EgaD2ffOIcJ3m0p/5g0WMIg/j1td7w5GGClR8wWw634RZ2wAaofjuDC6g/EoNX28LOy5YFJaVztQtYpUmxPxbT1TvE0n9MkBbphDr2eeleGaen1q+p92yd3BTqTra3q88DJRoRQlCA253+e6O/DilFhrwIZ3XSBIf5+4a+QycMRimBvwYfrQgWOP+0OxOeSOn26xgWnPN5caR9HuxvsMrVI55eintU4LcoTuezoYSy78G3tNLCWsEgTP0Rg1z7//deCFsxfBff7pMJqifNdInh/jQoYN6xVFQSX39mur9HQ/rzNisfSaQ+HCDcWKxrfqsZ/OaQv6SbeJt4tU8uiUkcDGANcKdySdzH6SWBZy2cepFCg2knjDVh78gsU/d5EDYOBxQPWqn8aQ6YA57bsfUDXbyev+QXPyt+ZV2Mm1hl37otUHQzI5iy7ms1ZuUK5nYjRD6zl5dkYzpC8y1XKXsFa9rtMA4366MJf3ABzhGSZx3+uxZwKetYP/8cl/yAVLw05kYYyMwPhvAsHQtup8ot6HGFfncxmxyBTbhBlYVnAbXxrtV7BmhdPcV3MVaMk+wB9jLLm0ULkzNMMaU4RwTLPOb/G7bHnyTbl6dg2Atuirvj4zOODGlVpmKFe16ajCFwiRTXUOWHX4VfPc/rWTxVgGe7wJg+m5JWorLTOsyTJBPEQJy+Zjh29M+M2hUWVs5moFDAjGY/jJU3m05H/Lqtz/+XQ1MeLcGW2NM+EIdLz7sb6TkN+YZ/9znOKxmPHuxmd2/Yk6sTdxLVAeVxiib+k+Mr89UJRXxL0AaNsJNssDXMvpzEojpcpkWKOKShb3TO86/6dGqSBtYp9JSrnJQC5YL6FYYQryx3xi7vn0ZKNjf/XovsziDDaGCwMuoxtAH9NecCvghXwSokNr0ztgy2CL8F10edkEgOhmfdMG3CIe4C3HdygGozhTSbmhino0qS7k/hZY55sEIB80UWrHOMo/VhqM8+qlLkMdHFVKWtIEyYdOpsY6ytrY3WNucDZpgQbW6SychwBj/192My0FYmZBdjcOpjgYtyjw1RWuT7wOgbsXR5BGb3vzAOp0JcZm09lGHq7I1eaO63X+54aKxbMJ8gVhc26Nsl1l9e7DbxTCzRYWdJxFwNzgD2fLxW2NeDuC6wCdB06Fxes2KvPK3Gp01rXXhmslRYf8jEAh6Sswh5HqHft8qGNFo8aTQLhtwz7AIMv59oSQc67vf3WnWFg7RtW6VELWi53EHejxcctPaaXvds0O3d/nhudzaywwcw55v5sBzYWPovw1Nzm92NOrmULzbKJFRIFc5Ls3bk592vMdQhwe4J5Vj6fOt0EKBZfqBtbkYTrg3XkDQ54MdcNMt4t9qWsmJKyxOh8c6dXhSIt/bhmYK382INteoqm1WarkhOd/SiGuVv7eeXgRDv8YvrEwOKtML2VUGPM2fUlWDI3AZu5ZpzucLBw9ELe9+0Nw39xpAUSNNgj+ypgBRrRA+vBOnq8jxrj5MbhY7bi0bs+e+f8e96/YyIGln2IYPXgeef2ikunArzFeofKErAovxZTnII72I1jfgcsHNl2yhvModNYGa4O/TPyRrvGjrnLMK54MK/PYdqCy5Nc5sDi/4eBxVGP+e/MyYTUxJjhpR98BAyb817tfnsh1riOsXeAmEmxn5u3XRmC0506siapAuf4kGaXBJXuVJ2u2RdzoQUs1tpSDOvK5uNX2oKHGBZs1Es7QA+agbURYFHmZ7UF94OY7KWihqg6B6zJBewffOYtsL4q7l7uV0+uW79iKMB6e/wBglUg7tZdE9au24lRtZaMPwP1lwe8TWxmJrjjaDFOamXhWAwnAyuSOG/E5eGyYCSD4JNAwIOgeazBXD0w5EXfmL45SbAqvFXOI8U7VzRF1OFKMsK+fjuuXgfDyXZ0Zvp5HZ8nI9u1idJUTHt2RkMzUoTJxY9OOS3okH8xGXoFiziiVfJWNBDdRfZVySBQ6lwOR2jvz5Ztb+X/kqUX1jdx+f/owoNvwDpQn8BevOhlCFTsOhJjiLdhBxtx0RjRkjJnW0KVxXLc+GXZTWIBVrZ05IYXt+UdECxMphMGNGTsJC8mkWVCIUe2dvfzMvA+uzK/2WbpW2FzfYdgdSPYUnJWVjAvd+E8NbAuNsH33GiXROULzrPiWIMkSbxpPHQhDKNqJkzOmBn1zJhmSTPOmy+W7x7AYg3lwyP4thFmhWD2gnIAkXzQ7Y+EdzrIE6b+nWVceePZ/HrPRe0MkS9MxkIMrBFHobx3knc9EmYCwQrIG8KL4h0927Jk3y1LrGkU9tIwPOPBYMO9gMWB0AHXPvaycClQYWAZ/Jt0fTUpCigMcjppyzahhKqswZyz1svcPAtApje5/WGZAyJfJEsdzrklJCYErwmaX5K1bS5KkqVgOiXQrGIu7HAAJVWZj1UBc9gVhRzCjjP8F2nrj2ClB+yGlKzVXQH5kLd7gWAXcEkIkc+qwLUcUVJ4BzdLsnwMtBaoLrRFfYd2RLDkWTgo5GzXwobugrenZXBxFTmwtiVrnfZiNE/2khlCDjaTLAbWlgj7h78pXJZ2S+E97w5zMFAjeLIMFx+RKlRKr++uzM97XNLZgsCDuVC8b8dgXMDqmAGQ4n4R0xv2Lqw2A7dnDsr3YpMYI5+KMlr1ZHOCCLMRW+9M4ULPjHvK8pC1JcnLPMkYc1zfrw0mr2CJbPmEr+eikr4nTTMvR/JhF4hcKWRu7bh3g5iYDAQ+MDha0vC4lvt2MutxTy1lJSimFXjAVewGrOjmGAWC1ZE3dAeLGGxuwT1IqTMdGIrjxmD4GRtmQnV23yDVmdwMQvF2LjKUKmwOTtcOvMGWbL8Y5TlYVqGYMc432FY25cDLm0xIQu5TqmJMuOzE0OWVuT1IB+PCPImC6NikiYh5hnRmK+affXfJpWxT388yuGyc20y3ZJ01BnM4EshnhUZFGTYhu/B217LOlMm7ypNr2TjPytNatm/E9EbHtoM7gzSBnS5t2dN5ix44U1/rI3O8bkecruzxtJLg7gSl751XtD0azoQs1s0NZsahWhpBZS4CzoCaIMjSxzlVyeYxpwVoNjdDbqBoobQaPA+4ez6Di66awWQCB8iwcXrDJlJHblaxMKkDsdrEIGkoG0/9CK7HZ0JHuYzvY23EE5IbtqkKuOfvMFByVNEN2BoxmUk94MyI1XSvBC0DplFp2I8t0dicZRnWCN6qlC8ohsQvPFafDTpltXyDqFOleFX5wqZgnZdlHGs18dH4v6larJjUuDjJspGBhSbO4HgBmF9Xkg+2u1nGMADWmFPAmVzDFS4EqLT2qHLvUuvb9ltVEElPGldZuGz6Ncxw9HA+hEN0YNe1Xosb51td1wM/TsY/tWM3HTE5y6/tGVp0jgHNpc5mpAhFJV27zQ46BoZcpGTeMWteJQTcYNcX2ikfYB/A8LpgWMvaMOqngDmyVyEjR9uWqYLDrYFuQzQXbjpDZ8WtK2McDpDf4mEI9d2jcOzg++tbjqt5SU7hROPy4GRM21S76zX2il2VMr5N1O7BLb6+UU9r7ZUespm82PvG4mQ0Zzo/y0UwpuNLULZ+bH6nidpSQfcXRDeqcMdUzhRKmj3UXzavTE0mp/OmPlYSJeShLN4yoVvH/kNXTW97Zzg1TZd/Nt72TVO34g+0dPpWXVxYk96X3xzxo64+dsRc7uT48Y+OhnlDbllGfVpBOZZ+StpDTg86HFKNr0sYJ7KxZG9UhcS/uqn4X6Huvdn8ILo2k8IDqLPpJU5oXSZOme2jyLdg3ChwCk9CNNfXL/TgkxZiXtyv73H+A+q7U1LQ7gZWvicwVbuCeYVzVo4Z06v0Bi9y3reG7NI/wfo6lWzO8idCfhIo0zxJXgBeigR3tZIooRqUavbSnnbxdDf8YX8In7l0X6c1c0F+W8TPd6iAPKd0GuHKrdQL0DJqNiH0M8C5KU93e2r+T5y791H0Ta/qt5J/2x1o2V4uPABrIOZ2LjJfh9hP4FI2d1XsX94tlz7pz5M/jP4ub04N+v2WTvP64FQJ6elaZzPvRe9thvoKv+RlPukDyIBZudLkjOtrGQztGqNzE0cZHT2Fl90ys/IS8tPxbU/6KFpDeKiymOKiXm6RKruOjdona4jPEVxyZUHotHuqwb9PcCj63OCnwpYY1HkhYzNk5HYYcrgm5X0B5OMDHp/0Q7pu/J7m2QUXBkG5ABxeSLcjxWqe4WWi95Wrp2B9Aqpi9ZT6u2gg5NCTTousgaZpRCDdwY3BWGzEgpb6flf/75iw9dj/vnQW9WHdIU77qil/yYmKpz+dZ3hWlGqOUgPWbILc9mfqmy+0ycgJp13DJUlDMS923i1fmPnNWq0sO0Cybrdb0H152ufvpwa+uz/3S6TCa6jNBXI/P8KvHLGqBe/Onf94SjO/nePEZO1uIMlo0r7c4j4h5e2AAWpjU/oFDs/uyym6ZbmdOAWwCSz729GJv5EM+I2rcJf9PTBHhSO+RWD//FnTOQx/OscwSaMh8am6L8nlJc+mapdSmuxIDDtNvQFcq55min/7ymMeKncvA/8xXOGPxBpffqOf48BqtYjpBvZH5AKG1s+e0KJB/cctAW1ovYtSv87JdD34W43o3qGodR2GkqFwZdMu2L3A+StMdNrvZcRTaa/+iLdoWL8xZSoJrNU9aOqwB7jlWwzc+8lb0OnPW23lQvu5SJVxp9UVIrMakwIH3h25+vPg1BRfb//lDVif8fTz75EGxWX/EKanHopDzDfxf7L+B7Xre8TAauYyLVs6K3lhhgXwE+v6cN9TLizf3hf5Klg+TfON5nsximKRiINPUxEIYkZ5Qgu5YatE0YGRclAinZi+et84zpMkLKKozGJeTBTy8GKoaeNszrnPpjJib57qcSum++qy7RrnSRYJTaAmIf+Q0C/8vBy0e8weJ10pS9UDHnHmJShyTjjzRhAvE5GZVKQuaGXGG+uJDWGTUt75Q/LRpiBK03Md+uFQvmhhpGTbK8mmXp0BMjH88E0n71UN3oPfHOZQ0egWA49LniHgQf262EFImL9SZiIxoXpMcV1jcKcwilqPqWIVj+1QyMZdiuSEsovpmIYgQ+svwnXLZRwEXoEz1xbDK5SahzkorM4eXf3+SycSA3kG6x70iQvZNEqOLsZ6Y9xFwaM++E1iCGweftbwVhqBzMSNwVVxEcgWgU8RfPTJx0ma0TZX85cBtrFXnL2JsfAcm3CVfJJ+05v9EizT3WN71+0RY4c0sF0ucRsezlOAJZ4CwuAvoR0s63plL8fjbY3hlSJVpA72E37Q1TLZktZq68EajoObEwAXNjsIyXrgu+hpwB3QUsa76gGPqMfYIgzE0W30qzs7EGaptd6HuvKD9lEjSBA7m5cwubCdGDq5jzlaPJTvhJdB8EWKheUuoPjIICXYKxfXVvOfVqH/lNI5CV9KpWBcT6lyaP2IVEpyWDM/0O/PaRq3UH8jVv50d30XsJgLz09mbSweFGduBhdH9ADYGSpSNUw46STYiMwAU2QGMLAsF41AKdMNNL7OpSAvyDNTDN/rQDwAIbHxOgwsHLLSFk6Cthe5Gqe9CAu+7BmuG3IOMDReF7kRjzSgj67Bkn5cyGwCnYfMFlsK5YCs5QHjtg1JefS+xrMHQhGDHWOH+2BPTB6A5aB3bH/wyYy3NPGtImQiXIdlBd4QO602ReQKFE7juIME0m84D727l9G+EiwMP+ZsznhMBNdsAcMfK5EbkeyBmne77GBEqCHVky4jr2tXVuxg0Imj8U+LHlb3F64rMw7WvJcxmCLuVXN5bux6Gf5E8s2AGJb2/t0CjAK5YxjOyRWZHmSUA60vZizY8UwpDhZvGCAoGGA6uliCiSDhQbkFvxnqbLDgY70ODy6FsguTDDLNUCa6zTInJZ1H2fSeTruqTlYFa//7+E5Oles+gOWJEGM+srm9+MSz3TJE3CP/UmL+2FKb4xSD4HhdxNlqS+w7ocHySLjhDpZpiSjIM396xW4v873E/9qeZ5fcs7+XcGEFzczbVAek1ha2cAmwXjAyl9jg/sZNoC9taYygMcS2GDOMGjviLfeBR9xrgR3eY9o/joqeFrSku2HaNWk4pk44kpHE11hhZmXX9G3WTFCdv4rWJHNj3oDFjTzjemkiGFCYG4G/Gq79mNbnycwACZbo9D1uPwsWe2jdg3XXMgdk5OH7JwHWknihCZ18d/CYWy5kZgBPgffrKz7jzTUj/WiJzKFApuap3LwSfHCTzFCSge01xDHw6OIVjxCmvFMYf82biyfUuu+C7n87Udo7rZf3o68RL533cZqFUeiPzB9+YfqPQjW+sBHdDfWX66e1sExkSZ/giRN8pK7BbfFiR1Blh+r9Y9qV4NmFcXWZ09O6Uo4qkReIjsPdEBjiQpqIIa9EJuUoa2hCFM2lCXtLWvsconr//ozzelmQwVwjBLsXGbWoMMWCH9OLCNpOPkmDWdOi2yNKpNpjpkKOiQ1oMcUTW2HHfvjoqeZ2HjVAt7Wak3yEuY9T2KySOaWMJcvSbDc7em5fVtB+6ZUyV04+TaeQy02NMPoxdKy+zsejgMHlfcTEGOFYJnw4mEiYmDCc4/RSl3lLJYgVLPOeV6MHbPR0zinqEunPge04SmtwVzPRHQSVt/AU3HPflhywo/t+eUWB5TFAzFHlouWDwHxYcrpci2cB2VKDsxsdXZnXyecIW36Jbi8fNtPebvZXbcVvJeijlGmksihKyiR993IDbyxhijEku5muU+uS0IAS+vfGk/lGy6ElNBBmfb3Ch8lpAzgUjkKDo9ldnuTD3GhPzW3UFs0qwNFgijO4UQRr36sIQS9Wwnev8fqWtReP7sFZE59ZCZdi7NE1zCGt7BMDltmsTi01NnvAZwuub+79EItxH7w/u+T2ehzJYK24SJ75Ejq1l3V31liNa/FlAbvaL+7UiKuCBs4gD/eZVW7LBLMPpVM4RA0MvkE8pqUxGC2hYTqG+Mgshp6pbVBnsxlo/S54OuImOsD8GXFc0swKmmwEC9f10CLJxywe4ShrnIVNlw97tPnxLzeAFYpNGwTyMUA2E8sj7O+CnLCSAu0S+EOVziLjezxGQGc2xKWYck/2nr+bHcz5Htz7vIq+nxAreOrUhdvKLc+9h8pEs9OV53uyPM6xN/wAgSUyulwehky0E5vYQ1TdqnseIyZl/YED1cMQiD6NLRs1Co2h+AbtPSgccDCdDqRLZsAMbwMHTc9Z65pubtfEMzbmer0xuN5yipwPUxwuC9rGa+yhUpRLVIdTcgTMUiQXG/1wllZRLco3i5F+KZWY6fADzkaRpDaB54hTLSJ+vI1zGi6CPbYlDR82UtbGW09w4zmmaYrWqo6uEW1t8Bl9lIfKYpk1wzE0tEl3sHTjdd/BKPAIdaV8WF4y/kwErI/rBZcrvY0wtN1upMWgxH0W3gYVwkXOVx++lPLTVLs8C7WzP/xkJXQGZZr55yInq9z+2o3V5Ta8nM55BvS62g3QMOmKUU9bn+U0z0SkN533f+BJ6syn+aQB/lr2sqrOeBDQFbIUyuutgWlI9sygptMnehpJdBZ+hvsHEm28pPq0jyAwDukozrHswYME3AouefEpExI2zPF4xt8Txw/npDCb2DfJ+rMovy/JofRzHVv2pCc96UlPetKTnvSkJz3pSU960q/SxjDNrViLl6clbQ0vxohNfetsjA0xDXzla91izUKAaJgAAANqSURBVH67dYzt1vO2OvHEavdmu5HL3qbHfmf/iqV2Myqjr5w1pKryyfHbT7uW9FmpgJtESexlahTOfljfPKIOfJeo5Cv+l5NqKPyYq3UKc1GGGXjEqMUufgSZ2N0ohjKqoQw73NSnbezE3T3w0e9t3Jfx2lht8UNouzzi1Grrum6fyyE/Rcvxmtmy/Q5i01gjG34K6AlXkScRQMNDMxwRJBOy4oUrDgVdgtZLj5D5hiHbhKQi9KK6L/iavJ7Nj4jWiRrhO+OGo+/H/rvzQJ/0DVqefnSZ5P4736/lMbMhHjuMG1elDHY4YGyGGHQe5VHGAz+KZ5SbmriNmB7ZC5NLGchu3LfiNIwZ0LGyJy9HppzpUPaufHwExf8G3cQTaUo/kueY7hEsysdzlZIJf7x1BLfQ4zVGXvBBJzwxofQcHj1RPURAJCIcZrdsRQ33GDFer2ICXEv+8JfImdun3Fr4hHQT4Qs1A0GMIYpaLOQhBjxGk8nSTC4prQ4ERgTrTLOEh1bkHvFREC8PYGUCgdsCRHXfQBTxSWeQxzAWvSvz2tXjR3Xuk9BW/dckBGkljgtl1igRcUzDeN4lktVP3BptmECdZlorxD7y3Cpn650kWCRnim33ABYVknQ/qbdfwpqFROZnrxMachvP4mhs0gt+8f59lz7p2S6x8m/pIAzHno8Ujr0hWP/2EECb8ShDHS6EOXB6rKH/pnGbxW0NT43qwXnM36BH/jau5Pd2kSwOVoiRuuclnnrmQDoy7vY3dOlDn435CYhHtW44KCN/vT1sASfCl1sMENeOmozOZljzLDLtdnw8ED0TXmAoQ9DMew4+B6sVp64vAX8crPTn877/68RVUcbHX+FRMKsH1yxZHr4gzEyPcmGKSEKTDfvMQ8qM5bEgnDIpUnshoPQeWcMdwUnEYMt0B36r9Z8I+vvfIJ3HUsABtUjEpeDx8X8XGace8yGnXH0ZQrIubIg74Z4Xj0FIixSK6ZjyepDAGpMcYlR5hbiq73K2oM8j336SvHNzKYjStkdG7TisjflyWjjdTPo+EZbNaZq0448Li6uxOlVd3RYarXoBxeuTUjR62iVi8LXkkvbNHQhn5qXVE82QPfL5IiJRtfFPnz7yX6B/4Gl9UufsSU960pOe9KQnPelJT3rSk570l+n/ANaAuN9TWJ1wAAAAAElFTkSuQmCC"/>
          <p:cNvSpPr>
            <a:spLocks noChangeAspect="1" noChangeArrowheads="1"/>
          </p:cNvSpPr>
          <p:nvPr/>
        </p:nvSpPr>
        <p:spPr bwMode="auto">
          <a:xfrm>
            <a:off x="155578" y="-144461"/>
            <a:ext cx="304801" cy="304802"/>
          </a:xfrm>
          <a:prstGeom prst="rect">
            <a:avLst/>
          </a:prstGeom>
          <a:noFill/>
        </p:spPr>
        <p:txBody>
          <a:bodyPr vert="horz" wrap="square" lIns="101370" tIns="50685" rIns="101370" bIns="50685" numCol="1" anchor="t" anchorCtr="0" compatLnSpc="1">
            <a:prstTxWarp prst="textNoShape">
              <a:avLst/>
            </a:prstTxWarp>
          </a:bodyPr>
          <a:lstStyle/>
          <a:p>
            <a:endParaRPr lang="el-GR" dirty="0"/>
          </a:p>
        </p:txBody>
      </p:sp>
      <p:sp>
        <p:nvSpPr>
          <p:cNvPr id="19467" name="AutoShape 11" descr="data:image/png;base64,iVBORw0KGgoAAAANSUhEUgAAAawAAAB2CAMAAACjxFdjAAAAk1BMVEX///8AAAC/vr/T0tMjHyD7+/v39/f19fXi4uLx8fEgHB0IAADs7Ozp6ekcFxja2tre3t7FxcUVDxFsbGygoKC3t7fMzMwYExSFhYV+fn6Tk5ONjY2gn5+urq66urqnp6c4NTZmZGVYWFhCP0Bzc3M+OzxST1BeXl4vLy9GRkZvb29NTU0NDQ1oZmd5d3g0NDQnJychdF+zAAAgAElEQVR4nO1daYOiOrNOgSCLgCAgBBBlR1r0//+6m0qCbffs50zP9H2P9cE1gSRPbUmqAiFPetKTnvSkJz3pSU960pOe9KTPQtrfuKn+K4XXzvpnink/+H/7K/f8pOQ0x7rrunG4VfKH45v/RzkIh7EbzwYhxdjV84ZE9bHEn9e0HlOHRNWlp2vinauqj4lJq67yiVpNUxUTErPL949jZXTiPe6mqVcJ8VmBk4Hfa9kI/9gmpvg0XLJG3MtIur5SiF5WVRcRtWvbS7eaCnlREGwXDF1ft914vPmk7C5VKbnReNut/69UAWd0/yi+Uogf/txCIj8ZMPF3H874pgKoovwOXxVZzgJ8XQPl31z+jWygfXPHDKSsaLbN3x2o5T3A4B/OIPFMwMFyY62JpnLMh5l/26/YSyFLxiBQwzv2CFwdY18WKNlH4yfH41NTCoKHL+Lr0W4e/7zZ8pMOKX/3BBBOt7I3+CFKxK+c+ckY4H+BxLsexDtUb+54k4XZsEsU4cTftoO4uL5qR/5DKTlChx7fEkRZGyQCNYJFZsFcO4vjvcb6O5uxn+8jknfGs+zs54bjc1MiwNIc/k0Jz/BqUrTaB0V+lGAZEqzZgyN+iDLxqxjBioG1vTmy+rhg8QasqByP8uNxlAUEWEo+ufhe0DN/1xcBY8IYEyGS60GVv00WvuYQsdfNpQRU2DrKXBPgK2tEBEvZQ3GCnx+Sv0HrreepnvODUpkARzJet45fdQcpC2IvAy0V3UaC1TC2R2FU+FdDYnoJiFrfnZZJaLfXa3BqtWIZxFaCIcEqIyEL9UY0qoBc1olhJqjLtM3x3p+Kg5Vy1UhjjZfgNAfywwEWt2Nk6jv6wUD8NVqX1wHAGoc5BVhNabH9ptuXQVkU4STA2rJRu71amAH/3ojP9phlSZI0AixjRg2UvwerseL966W7G6+SvAHLuzApPYvP9cALpLYAK1N1/MeZGCMgBPMi1uz6iHsOsf3qGlYofTHwhh/ZrRdL+AiW9GsMxlar8Qdj9pfI6GGEOb8lZVmlZd+UcALoo697zMwKH4pyJ1yCOcYhWfgxnu9qj3H/zlNV1VPE9y3ycc3kwOfMv4A13y53l4RJ1pFX8d6A1aiIgrCTbc0LqFKymEt4ZkNOI+aw+PidvyI5cCTYslkYL079nibdyEsgx6h3S5guYEULWKn62K3PRGoFVt5caVqN17GuprDKirj12xs0X/OIqFCDwrKjWJjSOjHJwO51QlQ0CYIjwPJmXtI2BVhbOazpno3wUv2rNktHt0CV+u2dzTqipJTERYclxKvdVZcnJYsJ+v1avW04kv8mlP5hJf9IbalGIukCagNv+F1PfhoyJxiKouprAJjqFuAK55BeaO+36gTXwxcVMsHl/CXnOuUkXQzjhq8R8DqLNyjBinnPY6gVPuyqlKyUOY+7+6h8zRssefmW2xtyfOsNoucZtHGKljHht5ZSzT7h3XMUu7vT0d9dBsPq+/5ULb7fHaxCSlZRs/8vNfzSZPwP0BZgjqYJYNf4JCdUjyvEaweXRG0mr4Dbe+mSYBGTWW4+q2E6KOS/zHxcNTHBWoNw6Q1hJHzxjYLLlU+8qEEcwPOCVi0gIffxZbTidyuEJA4Lmly5mUd+RWt7rxJID4UxALokOdrPO1qvYM1cAHUJOWuERKWUYLnc7Pp3PflJyGNdnW8uVCkJK68hLemZVXlhUkaTQfWSKknvHpakZJlnbUh05J804GO4FtCRC1f2phwKQ6hDRc7GOuE7+kL8mJUXNcS/RzlJk/NppFgKWcBH/LagyX+Ne359Lm0r/o8ihWULfOqd8xYtaFULWGvZg0o2eF5cDeHOk1iwhGbfvjt2f5oOkI67C7hMpC5kyFIym3RdEp+5hHD1uguzyLvi1aZwkkrPZ9N+V/rvR24rUmkDKOd7Ry5DSGcgl4O+FmAVUhgnMW69GNyVHE4Y7ner5qhgFE2c6QNRQIMjvyb3EVvO/7UY+JAXM6QeTYXLn8Co8SLymom7NFQ4md3iwCYC61q6PPXDpOTvE7POfXRiPStmMh+Uc+kdSiclSUFiC1ZwvlVFkVX0UR04Z/c2ju3gBna86zv8Z5P0l6pYZ1WfsE5rZXXpMxPXBi+MT6N6rHeGRts2FWwcMUHV8pH5MRoxmq7qfRSRajo5ajV1HX7rxrqT5sSAvc3Jtc+4Ntjh4qHPClSqTo/HjEFdbnDKfaxHrtu8rpqrgX80kwkXBcl213Wdiq/YILJO6ilBUcqnvktMNgOccIGSlc94eeM0jtgtc676sfwrC9dfIxOi8QwQFjdfp2TU0ujgJ06hUtMLGc8DVMmUpOnu5T6x//lVd02+aPcvX6mqvSn8lSpvC78t8FjszWdT/97V311e++J22rv3T0K35KxQmD3q58k6Lw5zmJVzRTKlyLzMAqSe+o5GVp/Pif2vUbJTwvOAxlWZS78k/UghmTIlLCgzEXCKO3iJo+TKMBt+fLUnfSQZoNLdBAd6uVK9mOdQ9dV5BSur2oUMoI4oBXqFU0IP/v/EdsH/Z5qSjDYWeMxGb6KQTmk33K55xuBJX6CGOUncPlF+fJ0nfTz54JfhCZjX6vfJnCXWaTr3q97wKzYrzgg0lR9/sknhf5dubP5yHtmcuEdI9BNtowpanayma3olQ8nmK1Hzw6s86U+QCpSOzCSNuUH8Uxbvp2gMoamHKV3TOTrHPUnp5m+38kmc5oqGVboCNqs/lbF3aPvswCaTG5JsMpNm5aCXn2n6/t8m2O1SyqwT6Du19LXo8OLn5zNJWnqNCo/S58zq85AJa6NPTzuA4rAtCi2hJ2NH0s4h2UQmQrPPu6n936PDSFdFUjDJarS4IeccnH4dk81UkDHKVI+O5ctTDX4SSiFTU7W/AfhkJJnj5ledEAaPn+qgV00RPe67Pumv0hjRPM4m5g8qHjUoDXGP9czcwYgUPih+Ee7OhdmPPxWJ/KSPpdvsFEkVwgvkvTabVdum8eSGaQ5UG2DKaJ4o/i2iUIUfurf9uZa2/STJ1R8X+y308z3XgTTJzq8GC3aUdP4Myu4lNxofSDJQlaaFeqB9Tzcvu7h/qww1U9f1tblxDKStijfdni2AOvv1FcTiYU/4X5IhlMCaTea3Bu5o6s6vtiflGw2r/Mcl/z15YP2sFJgAh7TIhog1ztBoenrZMTeeDklzhYJ9Kglz6C+4HwdT9TZmRitX8EgaD2ffOIcJ3m0p/5g0WMIg/j1td7w5GGClR8wWw634RZ2wAaofjuDC6g/EoNX28LOy5YFJaVztQtYpUmxPxbT1TvE0n9MkBbphDr2eeleGaen1q+p92yd3BTqTra3q88DJRoRQlCA253+e6O/DilFhrwIZ3XSBIf5+4a+QycMRimBvwYfrQgWOP+0OxOeSOn26xgWnPN5caR9HuxvsMrVI55eintU4LcoTuezoYSy78G3tNLCWsEgTP0Rg1z7//deCFsxfBff7pMJqifNdInh/jQoYN6xVFQSX39mur9HQ/rzNisfSaQ+HCDcWKxrfqsZ/OaQv6SbeJt4tU8uiUkcDGANcKdySdzH6SWBZy2cepFCg2knjDVh78gsU/d5EDYOBxQPWqn8aQ6YA57bsfUDXbyev+QXPyt+ZV2Mm1hl37otUHQzI5iy7ms1ZuUK5nYjRD6zl5dkYzpC8y1XKXsFa9rtMA4366MJf3ABzhGSZx3+uxZwKetYP/8cl/yAVLw05kYYyMwPhvAsHQtup8ot6HGFfncxmxyBTbhBlYVnAbXxrtV7BmhdPcV3MVaMk+wB9jLLm0ULkzNMMaU4RwTLPOb/G7bHnyTbl6dg2Atuirvj4zOODGlVpmKFe16ajCFwiRTXUOWHX4VfPc/rWTxVgGe7wJg+m5JWorLTOsyTJBPEQJy+Zjh29M+M2hUWVs5moFDAjGY/jJU3m05H/Lqtz/+XQ1MeLcGW2NM+EIdLz7sb6TkN+YZ/9znOKxmPHuxmd2/Yk6sTdxLVAeVxiib+k+Mr89UJRXxL0AaNsJNssDXMvpzEojpcpkWKOKShb3TO86/6dGqSBtYp9JSrnJQC5YL6FYYQryx3xi7vn0ZKNjf/XovsziDDaGCwMuoxtAH9NecCvghXwSokNr0ztgy2CL8F10edkEgOhmfdMG3CIe4C3HdygGozhTSbmhino0qS7k/hZY55sEIB80UWrHOMo/VhqM8+qlLkMdHFVKWtIEyYdOpsY6ytrY3WNucDZpgQbW6SychwBj/192My0FYmZBdjcOpjgYtyjw1RWuT7wOgbsXR5BGb3vzAOp0JcZm09lGHq7I1eaO63X+54aKxbMJ8gVhc26Nsl1l9e7DbxTCzRYWdJxFwNzgD2fLxW2NeDuC6wCdB06Fxes2KvPK3Gp01rXXhmslRYf8jEAh6Sswh5HqHft8qGNFo8aTQLhtwz7AIMv59oSQc67vf3WnWFg7RtW6VELWi53EHejxcctPaaXvds0O3d/nhudzaywwcw55v5sBzYWPovw1Nzm92NOrmULzbKJFRIFc5Ls3bk592vMdQhwe4J5Vj6fOt0EKBZfqBtbkYTrg3XkDQ54MdcNMt4t9qWsmJKyxOh8c6dXhSIt/bhmYK382INteoqm1WarkhOd/SiGuVv7eeXgRDv8YvrEwOKtML2VUGPM2fUlWDI3AZu5ZpzucLBw9ELe9+0Nw39xpAUSNNgj+ypgBRrRA+vBOnq8jxrj5MbhY7bi0bs+e+f8e96/YyIGln2IYPXgeef2ikunArzFeofKErAovxZTnII72I1jfgcsHNl2yhvModNYGa4O/TPyRrvGjrnLMK54MK/PYdqCy5Nc5sDi/4eBxVGP+e/MyYTUxJjhpR98BAyb817tfnsh1riOsXeAmEmxn5u3XRmC0506siapAuf4kGaXBJXuVJ2u2RdzoQUs1tpSDOvK5uNX2oKHGBZs1Es7QA+agbURYFHmZ7UF94OY7KWihqg6B6zJBewffOYtsL4q7l7uV0+uW79iKMB6e/wBglUg7tZdE9au24lRtZaMPwP1lwe8TWxmJrjjaDFOamXhWAwnAyuSOG/E5eGyYCSD4JNAwIOgeazBXD0w5EXfmL45SbAqvFXOI8U7VzRF1OFKMsK+fjuuXgfDyXZ0Zvp5HZ8nI9u1idJUTHt2RkMzUoTJxY9OOS3okH8xGXoFiziiVfJWNBDdRfZVySBQ6lwOR2jvz5Ztb+X/kqUX1jdx+f/owoNvwDpQn8BevOhlCFTsOhJjiLdhBxtx0RjRkjJnW0KVxXLc+GXZTWIBVrZ05IYXt+UdECxMphMGNGTsJC8mkWVCIUe2dvfzMvA+uzK/2WbpW2FzfYdgdSPYUnJWVjAvd+E8NbAuNsH33GiXROULzrPiWIMkSbxpPHQhDKNqJkzOmBn1zJhmSTPOmy+W7x7AYg3lwyP4thFmhWD2gnIAkXzQ7Y+EdzrIE6b+nWVceePZ/HrPRe0MkS9MxkIMrBFHobx3knc9EmYCwQrIG8KL4h0927Jk3y1LrGkU9tIwPOPBYMO9gMWB0AHXPvaycClQYWAZ/Jt0fTUpCigMcjppyzahhKqswZyz1svcPAtApje5/WGZAyJfJEsdzrklJCYErwmaX5K1bS5KkqVgOiXQrGIu7HAAJVWZj1UBc9gVhRzCjjP8F2nrj2ClB+yGlKzVXQH5kLd7gWAXcEkIkc+qwLUcUVJ4BzdLsnwMtBaoLrRFfYd2RLDkWTgo5GzXwobugrenZXBxFTmwtiVrnfZiNE/2khlCDjaTLAbWlgj7h78pXJZ2S+E97w5zMFAjeLIMFx+RKlRKr++uzM97XNLZgsCDuVC8b8dgXMDqmAGQ4n4R0xv2Lqw2A7dnDsr3YpMYI5+KMlr1ZHOCCLMRW+9M4ULPjHvK8pC1JcnLPMkYc1zfrw0mr2CJbPmEr+eikr4nTTMvR/JhF4hcKWRu7bh3g5iYDAQ+MDha0vC4lvt2MutxTy1lJSimFXjAVewGrOjmGAWC1ZE3dAeLGGxuwT1IqTMdGIrjxmD4GRtmQnV23yDVmdwMQvF2LjKUKmwOTtcOvMGWbL8Y5TlYVqGYMc432FY25cDLm0xIQu5TqmJMuOzE0OWVuT1IB+PCPImC6NikiYh5hnRmK+affXfJpWxT388yuGyc20y3ZJ01BnM4EshnhUZFGTYhu/B217LOlMm7ypNr2TjPytNatm/E9EbHtoM7gzSBnS5t2dN5ix44U1/rI3O8bkecruzxtJLg7gSl751XtD0azoQs1s0NZsahWhpBZS4CzoCaIMjSxzlVyeYxpwVoNjdDbqBoobQaPA+4ez6Di66awWQCB8iwcXrDJlJHblaxMKkDsdrEIGkoG0/9CK7HZ0JHuYzvY23EE5IbtqkKuOfvMFByVNEN2BoxmUk94MyI1XSvBC0DplFp2I8t0dicZRnWCN6qlC8ohsQvPFafDTpltXyDqFOleFX5wqZgnZdlHGs18dH4v6larJjUuDjJspGBhSbO4HgBmF9Xkg+2u1nGMADWmFPAmVzDFS4EqLT2qHLvUuvb9ltVEElPGldZuGz6Ncxw9HA+hEN0YNe1Xosb51td1wM/TsY/tWM3HTE5y6/tGVp0jgHNpc5mpAhFJV27zQ46BoZcpGTeMWteJQTcYNcX2ikfYB/A8LpgWMvaMOqngDmyVyEjR9uWqYLDrYFuQzQXbjpDZ8WtK2McDpDf4mEI9d2jcOzg++tbjqt5SU7hROPy4GRM21S76zX2il2VMr5N1O7BLb6+UU9r7ZUespm82PvG4mQ0Zzo/y0UwpuNLULZ+bH6nidpSQfcXRDeqcMdUzhRKmj3UXzavTE0mp/OmPlYSJeShLN4yoVvH/kNXTW97Zzg1TZd/Nt72TVO34g+0dPpWXVxYk96X3xzxo64+dsRc7uT48Y+OhnlDbllGfVpBOZZ+StpDTg86HFKNr0sYJ7KxZG9UhcS/uqn4X6Huvdn8ILo2k8IDqLPpJU5oXSZOme2jyLdg3ChwCk9CNNfXL/TgkxZiXtyv73H+A+q7U1LQ7gZWvicwVbuCeYVzVo4Z06v0Bi9y3reG7NI/wfo6lWzO8idCfhIo0zxJXgBeigR3tZIooRqUavbSnnbxdDf8YX8In7l0X6c1c0F+W8TPd6iAPKd0GuHKrdQL0DJqNiH0M8C5KU93e2r+T5y791H0Ta/qt5J/2x1o2V4uPABrIOZ2LjJfh9hP4FI2d1XsX94tlz7pz5M/jP4ub04N+v2WTvP64FQJ6elaZzPvRe9thvoKv+RlPukDyIBZudLkjOtrGQztGqNzE0cZHT2Fl90ys/IS8tPxbU/6KFpDeKiymOKiXm6RKruOjdona4jPEVxyZUHotHuqwb9PcCj63OCnwpYY1HkhYzNk5HYYcrgm5X0B5OMDHp/0Q7pu/J7m2QUXBkG5ABxeSLcjxWqe4WWi95Wrp2B9Aqpi9ZT6u2gg5NCTTousgaZpRCDdwY3BWGzEgpb6flf/75iw9dj/vnQW9WHdIU77qil/yYmKpz+dZ3hWlGqOUgPWbILc9mfqmy+0ycgJp13DJUlDMS923i1fmPnNWq0sO0Cybrdb0H152ufvpwa+uz/3S6TCa6jNBXI/P8KvHLGqBe/Onf94SjO/nePEZO1uIMlo0r7c4j4h5e2AAWpjU/oFDs/uyym6ZbmdOAWwCSz729GJv5EM+I2rcJf9PTBHhSO+RWD//FnTOQx/OscwSaMh8am6L8nlJc+mapdSmuxIDDtNvQFcq55min/7ymMeKncvA/8xXOGPxBpffqOf48BqtYjpBvZH5AKG1s+e0KJB/cctAW1ovYtSv87JdD34W43o3qGodR2GkqFwZdMu2L3A+StMdNrvZcRTaa/+iLdoWL8xZSoJrNU9aOqwB7jlWwzc+8lb0OnPW23lQvu5SJVxp9UVIrMakwIH3h25+vPg1BRfb//lDVif8fTz75EGxWX/EKanHopDzDfxf7L+B7Xre8TAauYyLVs6K3lhhgXwE+v6cN9TLizf3hf5Klg+TfON5nsximKRiINPUxEIYkZ5Qgu5YatE0YGRclAinZi+et84zpMkLKKozGJeTBTy8GKoaeNszrnPpjJib57qcSum++qy7RrnSRYJTaAmIf+Q0C/8vBy0e8weJ10pS9UDHnHmJShyTjjzRhAvE5GZVKQuaGXGG+uJDWGTUt75Q/LRpiBK03Md+uFQvmhhpGTbK8mmXp0BMjH88E0n71UN3oPfHOZQ0egWA49LniHgQf262EFImL9SZiIxoXpMcV1jcKcwilqPqWIVj+1QyMZdiuSEsovpmIYgQ+svwnXLZRwEXoEz1xbDK5SahzkorM4eXf3+SycSA3kG6x70iQvZNEqOLsZ6Y9xFwaM++E1iCGweftbwVhqBzMSNwVVxEcgWgU8RfPTJx0ma0TZX85cBtrFXnL2JsfAcm3CVfJJ+05v9EizT3WN71+0RY4c0sF0ucRsezlOAJZ4CwuAvoR0s63plL8fjbY3hlSJVpA72E37Q1TLZktZq68EajoObEwAXNjsIyXrgu+hpwB3QUsa76gGPqMfYIgzE0W30qzs7EGaptd6HuvKD9lEjSBA7m5cwubCdGDq5jzlaPJTvhJdB8EWKheUuoPjIICXYKxfXVvOfVqH/lNI5CV9KpWBcT6lyaP2IVEpyWDM/0O/PaRq3UH8jVv50d30XsJgLz09mbSweFGduBhdH9ADYGSpSNUw46STYiMwAU2QGMLAsF41AKdMNNL7OpSAvyDNTDN/rQDwAIbHxOgwsHLLSFk6Cthe5Gqe9CAu+7BmuG3IOMDReF7kRjzSgj67Bkn5cyGwCnYfMFlsK5YCs5QHjtg1JefS+xrMHQhGDHWOH+2BPTB6A5aB3bH/wyYy3NPGtImQiXIdlBd4QO602ReQKFE7juIME0m84D727l9G+EiwMP+ZsznhMBNdsAcMfK5EbkeyBmne77GBEqCHVky4jr2tXVuxg0Imj8U+LHlb3F64rMw7WvJcxmCLuVXN5bux6Gf5E8s2AGJb2/t0CjAK5YxjOyRWZHmSUA60vZizY8UwpDhZvGCAoGGA6uliCiSDhQbkFvxnqbLDgY70ODy6FsguTDDLNUCa6zTInJZ1H2fSeTruqTlYFa//7+E5Oles+gOWJEGM+srm9+MSz3TJE3CP/UmL+2FKb4xSD4HhdxNlqS+w7ocHySLjhDpZpiSjIM396xW4v873E/9qeZ5fcs7+XcGEFzczbVAek1ha2cAmwXjAyl9jg/sZNoC9taYygMcS2GDOMGjviLfeBR9xrgR3eY9o/joqeFrSku2HaNWk4pk44kpHE11hhZmXX9G3WTFCdv4rWJHNj3oDFjTzjemkiGFCYG4G/Gq79mNbnycwACZbo9D1uPwsWe2jdg3XXMgdk5OH7JwHWknihCZ18d/CYWy5kZgBPgffrKz7jzTUj/WiJzKFApuap3LwSfHCTzFCSge01xDHw6OIVjxCmvFMYf82biyfUuu+C7n87Udo7rZf3o68RL533cZqFUeiPzB9+YfqPQjW+sBHdDfWX66e1sExkSZ/giRN8pK7BbfFiR1Blh+r9Y9qV4NmFcXWZ09O6Uo4qkReIjsPdEBjiQpqIIa9EJuUoa2hCFM2lCXtLWvsconr//ozzelmQwVwjBLsXGbWoMMWCH9OLCNpOPkmDWdOi2yNKpNpjpkKOiQ1oMcUTW2HHfvjoqeZ2HjVAt7Wak3yEuY9T2KySOaWMJcvSbDc7em5fVtB+6ZUyV04+TaeQy02NMPoxdKy+zsejgMHlfcTEGOFYJnw4mEiYmDCc4/RSl3lLJYgVLPOeV6MHbPR0zinqEunPge04SmtwVzPRHQSVt/AU3HPflhywo/t+eUWB5TFAzFHlouWDwHxYcrpci2cB2VKDsxsdXZnXyecIW36Jbi8fNtPebvZXbcVvJeijlGmksihKyiR993IDbyxhijEku5muU+uS0IAS+vfGk/lGy6ElNBBmfb3Ch8lpAzgUjkKDo9ldnuTD3GhPzW3UFs0qwNFgijO4UQRr36sIQS9Wwnev8fqWtReP7sFZE59ZCZdi7NE1zCGt7BMDltmsTi01NnvAZwuub+79EItxH7w/u+T2ehzJYK24SJ75Ejq1l3V31liNa/FlAbvaL+7UiKuCBs4gD/eZVW7LBLMPpVM4RA0MvkE8pqUxGC2hYTqG+Mgshp6pbVBnsxlo/S54OuImOsD8GXFc0swKmmwEC9f10CLJxywe4ShrnIVNlw97tPnxLzeAFYpNGwTyMUA2E8sj7O+CnLCSAu0S+EOVziLjezxGQGc2xKWYck/2nr+bHcz5Htz7vIq+nxAreOrUhdvKLc+9h8pEs9OV53uyPM6xN/wAgSUyulwehky0E5vYQ1TdqnseIyZl/YED1cMQiD6NLRs1Co2h+AbtPSgccDCdDqRLZsAMbwMHTc9Z65pubtfEMzbmer0xuN5yipwPUxwuC9rGa+yhUpRLVIdTcgTMUiQXG/1wllZRLco3i5F+KZWY6fADzkaRpDaB54hTLSJ+vI1zGi6CPbYlDR82UtbGW09w4zmmaYrWqo6uEW1t8Bl9lIfKYpk1wzE0tEl3sHTjdd/BKPAIdaV8WF4y/kwErI/rBZcrvY0wtN1upMWgxH0W3gYVwkXOVx++lPLTVLs8C7WzP/xkJXQGZZr55yInq9z+2o3V5Ta8nM55BvS62g3QMOmKUU9bn+U0z0SkN533f+BJ6syn+aQB/lr2sqrOeBDQFbIUyuutgWlI9sygptMnehpJdBZ+hvsHEm28pPq0jyAwDukozrHswYME3AouefEpExI2zPF4xt8Txw/npDCb2DfJ+rMovy/JofRzHVv2pCc96UlPetKTnvSkJz3pSU960q/SxjDNrViLl6clbQ0vxohNfetsjA0xDXzla91izUKAaJgAAANqSURBVH67dYzt1vO2OvHEavdmu5HL3qbHfmf/iqV2Myqjr5w1pKryyfHbT7uW9FmpgJtESexlahTOfljfPKIOfJeo5Cv+l5NqKPyYq3UKc1GGGXjEqMUufgSZ2N0ohjKqoQw73NSnbezE3T3w0e9t3Jfx2lht8UNouzzi1Grrum6fyyE/Rcvxmtmy/Q5i01gjG34K6AlXkScRQMNDMxwRJBOy4oUrDgVdgtZLj5D5hiHbhKQi9KK6L/iavJ7Nj4jWiRrhO+OGo+/H/rvzQJ/0DVqefnSZ5P4736/lMbMhHjuMG1elDHY4YGyGGHQe5VHGAz+KZ5SbmriNmB7ZC5NLGchu3LfiNIwZ0LGyJy9HppzpUPaufHwExf8G3cQTaUo/kueY7hEsysdzlZIJf7x1BLfQ4zVGXvBBJzwxofQcHj1RPURAJCIcZrdsRQ33GDFer2ICXEv+8JfImdun3Fr4hHQT4Qs1A0GMIYpaLOQhBjxGk8nSTC4prQ4ERgTrTLOEh1bkHvFREC8PYGUCgdsCRHXfQBTxSWeQxzAWvSvz2tXjR3Xuk9BW/dckBGkljgtl1igRcUzDeN4lktVP3BptmECdZlorxD7y3Cpn650kWCRnim33ABYVknQ/qbdfwpqFROZnrxMachvP4mhs0gt+8f59lz7p2S6x8m/pIAzHno8Ujr0hWP/2EECb8ShDHS6EOXB6rKH/pnGbxW0NT43qwXnM36BH/jau5Pd2kSwOVoiRuuclnnrmQDoy7vY3dOlDn435CYhHtW44KCN/vT1sASfCl1sMENeOmozOZljzLDLtdnw8ED0TXmAoQ9DMew4+B6sVp64vAX8crPTn877/68RVUcbHX+FRMKsH1yxZHr4gzEyPcmGKSEKTDfvMQ8qM5bEgnDIpUnshoPQeWcMdwUnEYMt0B36r9Z8I+vvfIJ3HUsABtUjEpeDx8X8XGace8yGnXH0ZQrIubIg74Z4Xj0FIixSK6ZjyepDAGpMcYlR5hbiq73K2oM8j336SvHNzKYjStkdG7TisjflyWjjdTPo+EZbNaZq0448Li6uxOlVd3RYarXoBxeuTUjR62iVi8LXkkvbNHQhn5qXVE82QPfL5IiJRtfFPnz7yX6B/4Gl9UufsSU960pOe9KQnPelJT3rSk570l+n/ANaAuN9TWJ1wAAAAAElFTkSuQmCC"/>
          <p:cNvSpPr>
            <a:spLocks noChangeAspect="1" noChangeArrowheads="1"/>
          </p:cNvSpPr>
          <p:nvPr/>
        </p:nvSpPr>
        <p:spPr bwMode="auto">
          <a:xfrm>
            <a:off x="155578" y="-144461"/>
            <a:ext cx="304801" cy="304802"/>
          </a:xfrm>
          <a:prstGeom prst="rect">
            <a:avLst/>
          </a:prstGeom>
          <a:noFill/>
        </p:spPr>
        <p:txBody>
          <a:bodyPr vert="horz" wrap="square" lIns="101370" tIns="50685" rIns="101370" bIns="50685" numCol="1" anchor="t" anchorCtr="0" compatLnSpc="1">
            <a:prstTxWarp prst="textNoShape">
              <a:avLst/>
            </a:prstTxWarp>
          </a:bodyPr>
          <a:lstStyle/>
          <a:p>
            <a:endParaRPr lang="el-GR" dirty="0"/>
          </a:p>
        </p:txBody>
      </p:sp>
      <p:sp>
        <p:nvSpPr>
          <p:cNvPr id="19469" name="AutoShape 13" descr="data:image/png;base64,iVBORw0KGgoAAAANSUhEUgAAAawAAAB2CAMAAACjxFdjAAAAk1BMVEX///8AAAC/vr/T0tMjHyD7+/v39/f19fXi4uLx8fEgHB0IAADs7Ozp6ekcFxja2tre3t7FxcUVDxFsbGygoKC3t7fMzMwYExSFhYV+fn6Tk5ONjY2gn5+urq66urqnp6c4NTZmZGVYWFhCP0Bzc3M+OzxST1BeXl4vLy9GRkZvb29NTU0NDQ1oZmd5d3g0NDQnJychdF+zAAAgAElEQVR4nO1daYOiOrNOgSCLgCAgBBBlR1r0//+6m0qCbffs50zP9H2P9cE1gSRPbUmqAiFPetKTnvSkJz3pSU960pOe9KTPQtrfuKn+K4XXzvpnink/+H/7K/f8pOQ0x7rrunG4VfKH45v/RzkIh7EbzwYhxdjV84ZE9bHEn9e0HlOHRNWlp2vinauqj4lJq67yiVpNUxUTErPL949jZXTiPe6mqVcJ8VmBk4Hfa9kI/9gmpvg0XLJG3MtIur5SiF5WVRcRtWvbS7eaCnlREGwXDF1ft914vPmk7C5VKbnReNut/69UAWd0/yi+Uogf/txCIj8ZMPF3H874pgKoovwOXxVZzgJ8XQPl31z+jWygfXPHDKSsaLbN3x2o5T3A4B/OIPFMwMFyY62JpnLMh5l/26/YSyFLxiBQwzv2CFwdY18WKNlH4yfH41NTCoKHL+Lr0W4e/7zZ8pMOKX/3BBBOt7I3+CFKxK+c+ckY4H+BxLsexDtUb+54k4XZsEsU4cTftoO4uL5qR/5DKTlChx7fEkRZGyQCNYJFZsFcO4vjvcb6O5uxn+8jknfGs+zs54bjc1MiwNIc/k0Jz/BqUrTaB0V+lGAZEqzZgyN+iDLxqxjBioG1vTmy+rhg8QasqByP8uNxlAUEWEo+ufhe0DN/1xcBY8IYEyGS60GVv00WvuYQsdfNpQRU2DrKXBPgK2tEBEvZQ3GCnx+Sv0HrreepnvODUpkARzJet45fdQcpC2IvAy0V3UaC1TC2R2FU+FdDYnoJiFrfnZZJaLfXa3BqtWIZxFaCIcEqIyEL9UY0qoBc1olhJqjLtM3x3p+Kg5Vy1UhjjZfgNAfywwEWt2Nk6jv6wUD8NVqX1wHAGoc5BVhNabH9ptuXQVkU4STA2rJRu71amAH/3ojP9phlSZI0AixjRg2UvwerseL966W7G6+SvAHLuzApPYvP9cALpLYAK1N1/MeZGCMgBPMi1uz6iHsOsf3qGlYofTHwhh/ZrRdL+AiW9GsMxlar8Qdj9pfI6GGEOb8lZVmlZd+UcALoo697zMwKH4pyJ1yCOcYhWfgxnu9qj3H/zlNV1VPE9y3ycc3kwOfMv4A13y53l4RJ1pFX8d6A1aiIgrCTbc0LqFKymEt4ZkNOI+aw+PidvyI5cCTYslkYL079nibdyEsgx6h3S5guYEULWKn62K3PRGoFVt5caVqN17GuprDKirj12xs0X/OIqFCDwrKjWJjSOjHJwO51QlQ0CYIjwPJmXtI2BVhbOazpno3wUv2rNktHt0CV+u2dzTqipJTERYclxKvdVZcnJYsJ+v1avW04kv8mlP5hJf9IbalGIukCagNv+F1PfhoyJxiKouprAJjqFuAK55BeaO+36gTXwxcVMsHl/CXnOuUkXQzjhq8R8DqLNyjBinnPY6gVPuyqlKyUOY+7+6h8zRssefmW2xtyfOsNoucZtHGKljHht5ZSzT7h3XMUu7vT0d9dBsPq+/5ULb7fHaxCSlZRs/8vNfzSZPwP0BZgjqYJYNf4JCdUjyvEaweXRG0mr4Dbe+mSYBGTWW4+q2E6KOS/zHxcNTHBWoNw6Q1hJHzxjYLLlU+8qEEcwPOCVi0gIffxZbTidyuEJA4Lmly5mUd+RWt7rxJID4UxALokOdrPO1qvYM1cAHUJOWuERKWUYLnc7Pp3PflJyGNdnW8uVCkJK68hLemZVXlhUkaTQfWSKknvHpakZJlnbUh05J804GO4FtCRC1f2phwKQ6hDRc7GOuE7+kL8mJUXNcS/RzlJk/NppFgKWcBH/LagyX+Ne359Lm0r/o8ihWULfOqd8xYtaFULWGvZg0o2eF5cDeHOk1iwhGbfvjt2f5oOkI67C7hMpC5kyFIym3RdEp+5hHD1uguzyLvi1aZwkkrPZ9N+V/rvR24rUmkDKOd7Ry5DSGcgl4O+FmAVUhgnMW69GNyVHE4Y7ner5qhgFE2c6QNRQIMjvyb3EVvO/7UY+JAXM6QeTYXLn8Co8SLymom7NFQ4md3iwCYC61q6PPXDpOTvE7POfXRiPStmMh+Uc+kdSiclSUFiC1ZwvlVFkVX0UR04Z/c2ju3gBna86zv8Z5P0l6pYZ1WfsE5rZXXpMxPXBi+MT6N6rHeGRts2FWwcMUHV8pH5MRoxmq7qfRSRajo5ajV1HX7rxrqT5sSAvc3Jtc+4Ntjh4qHPClSqTo/HjEFdbnDKfaxHrtu8rpqrgX80kwkXBcl213Wdiq/YILJO6ilBUcqnvktMNgOccIGSlc94eeM0jtgtc676sfwrC9dfIxOi8QwQFjdfp2TU0ujgJ06hUtMLGc8DVMmUpOnu5T6x//lVd02+aPcvX6mqvSn8lSpvC78t8FjszWdT/97V311e++J22rv3T0K35KxQmD3q58k6Lw5zmJVzRTKlyLzMAqSe+o5GVp/Pif2vUbJTwvOAxlWZS78k/UghmTIlLCgzEXCKO3iJo+TKMBt+fLUnfSQZoNLdBAd6uVK9mOdQ9dV5BSur2oUMoI4oBXqFU0IP/v/EdsH/Z5qSjDYWeMxGb6KQTmk33K55xuBJX6CGOUncPlF+fJ0nfTz54JfhCZjX6vfJnCXWaTr3q97wKzYrzgg0lR9/sknhf5dubP5yHtmcuEdI9BNtowpanayma3olQ8nmK1Hzw6s86U+QCpSOzCSNuUH8Uxbvp2gMoamHKV3TOTrHPUnp5m+38kmc5oqGVboCNqs/lbF3aPvswCaTG5JsMpNm5aCXn2n6/t8m2O1SyqwT6Du19LXo8OLn5zNJWnqNCo/S58zq85AJa6NPTzuA4rAtCi2hJ2NH0s4h2UQmQrPPu6n936PDSFdFUjDJarS4IeccnH4dk81UkDHKVI+O5ctTDX4SSiFTU7W/AfhkJJnj5ledEAaPn+qgV00RPe67Pumv0hjRPM4m5g8qHjUoDXGP9czcwYgUPih+Ee7OhdmPPxWJ/KSPpdvsFEkVwgvkvTabVdum8eSGaQ5UG2DKaJ4o/i2iUIUfurf9uZa2/STJ1R8X+y308z3XgTTJzq8GC3aUdP4Myu4lNxofSDJQlaaFeqB9Tzcvu7h/qww1U9f1tblxDKStijfdni2AOvv1FcTiYU/4X5IhlMCaTea3Bu5o6s6vtiflGw2r/Mcl/z15YP2sFJgAh7TIhog1ztBoenrZMTeeDklzhYJ9Kglz6C+4HwdT9TZmRitX8EgaD2ffOIcJ3m0p/5g0WMIg/j1td7w5GGClR8wWw634RZ2wAaofjuDC6g/EoNX28LOy5YFJaVztQtYpUmxPxbT1TvE0n9MkBbphDr2eeleGaen1q+p92yd3BTqTra3q88DJRoRQlCA253+e6O/DilFhrwIZ3XSBIf5+4a+QycMRimBvwYfrQgWOP+0OxOeSOn26xgWnPN5caR9HuxvsMrVI55eintU4LcoTuezoYSy78G3tNLCWsEgTP0Rg1z7//deCFsxfBff7pMJqifNdInh/jQoYN6xVFQSX39mur9HQ/rzNisfSaQ+HCDcWKxrfqsZ/OaQv6SbeJt4tU8uiUkcDGANcKdySdzH6SWBZy2cepFCg2knjDVh78gsU/d5EDYOBxQPWqn8aQ6YA57bsfUDXbyev+QXPyt+ZV2Mm1hl37otUHQzI5iy7ms1ZuUK5nYjRD6zl5dkYzpC8y1XKXsFa9rtMA4366MJf3ABzhGSZx3+uxZwKetYP/8cl/yAVLw05kYYyMwPhvAsHQtup8ot6HGFfncxmxyBTbhBlYVnAbXxrtV7BmhdPcV3MVaMk+wB9jLLm0ULkzNMMaU4RwTLPOb/G7bHnyTbl6dg2Atuirvj4zOODGlVpmKFe16ajCFwiRTXUOWHX4VfPc/rWTxVgGe7wJg+m5JWorLTOsyTJBPEQJy+Zjh29M+M2hUWVs5moFDAjGY/jJU3m05H/Lqtz/+XQ1MeLcGW2NM+EIdLz7sb6TkN+YZ/9znOKxmPHuxmd2/Yk6sTdxLVAeVxiib+k+Mr89UJRXxL0AaNsJNssDXMvpzEojpcpkWKOKShb3TO86/6dGqSBtYp9JSrnJQC5YL6FYYQryx3xi7vn0ZKNjf/XovsziDDaGCwMuoxtAH9NecCvghXwSokNr0ztgy2CL8F10edkEgOhmfdMG3CIe4C3HdygGozhTSbmhino0qS7k/hZY55sEIB80UWrHOMo/VhqM8+qlLkMdHFVKWtIEyYdOpsY6ytrY3WNucDZpgQbW6SychwBj/192My0FYmZBdjcOpjgYtyjw1RWuT7wOgbsXR5BGb3vzAOp0JcZm09lGHq7I1eaO63X+54aKxbMJ8gVhc26Nsl1l9e7DbxTCzRYWdJxFwNzgD2fLxW2NeDuC6wCdB06Fxes2KvPK3Gp01rXXhmslRYf8jEAh6Sswh5HqHft8qGNFo8aTQLhtwz7AIMv59oSQc67vf3WnWFg7RtW6VELWi53EHejxcctPaaXvds0O3d/nhudzaywwcw55v5sBzYWPovw1Nzm92NOrmULzbKJFRIFc5Ls3bk592vMdQhwe4J5Vj6fOt0EKBZfqBtbkYTrg3XkDQ54MdcNMt4t9qWsmJKyxOh8c6dXhSIt/bhmYK382INteoqm1WarkhOd/SiGuVv7eeXgRDv8YvrEwOKtML2VUGPM2fUlWDI3AZu5ZpzucLBw9ELe9+0Nw39xpAUSNNgj+ypgBRrRA+vBOnq8jxrj5MbhY7bi0bs+e+f8e96/YyIGln2IYPXgeef2ikunArzFeofKErAovxZTnII72I1jfgcsHNl2yhvModNYGa4O/TPyRrvGjrnLMK54MK/PYdqCy5Nc5sDi/4eBxVGP+e/MyYTUxJjhpR98BAyb817tfnsh1riOsXeAmEmxn5u3XRmC0506siapAuf4kGaXBJXuVJ2u2RdzoQUs1tpSDOvK5uNX2oKHGBZs1Es7QA+agbURYFHmZ7UF94OY7KWihqg6B6zJBewffOYtsL4q7l7uV0+uW79iKMB6e/wBglUg7tZdE9au24lRtZaMPwP1lwe8TWxmJrjjaDFOamXhWAwnAyuSOG/E5eGyYCSD4JNAwIOgeazBXD0w5EXfmL45SbAqvFXOI8U7VzRF1OFKMsK+fjuuXgfDyXZ0Zvp5HZ8nI9u1idJUTHt2RkMzUoTJxY9OOS3okH8xGXoFiziiVfJWNBDdRfZVySBQ6lwOR2jvz5Ztb+X/kqUX1jdx+f/owoNvwDpQn8BevOhlCFTsOhJjiLdhBxtx0RjRkjJnW0KVxXLc+GXZTWIBVrZ05IYXt+UdECxMphMGNGTsJC8mkWVCIUe2dvfzMvA+uzK/2WbpW2FzfYdgdSPYUnJWVjAvd+E8NbAuNsH33GiXROULzrPiWIMkSbxpPHQhDKNqJkzOmBn1zJhmSTPOmy+W7x7AYg3lwyP4thFmhWD2gnIAkXzQ7Y+EdzrIE6b+nWVceePZ/HrPRe0MkS9MxkIMrBFHobx3knc9EmYCwQrIG8KL4h0927Jk3y1LrGkU9tIwPOPBYMO9gMWB0AHXPvaycClQYWAZ/Jt0fTUpCigMcjppyzahhKqswZyz1svcPAtApje5/WGZAyJfJEsdzrklJCYErwmaX5K1bS5KkqVgOiXQrGIu7HAAJVWZj1UBc9gVhRzCjjP8F2nrj2ClB+yGlKzVXQH5kLd7gWAXcEkIkc+qwLUcUVJ4BzdLsnwMtBaoLrRFfYd2RLDkWTgo5GzXwobugrenZXBxFTmwtiVrnfZiNE/2khlCDjaTLAbWlgj7h78pXJZ2S+E97w5zMFAjeLIMFx+RKlRKr++uzM97XNLZgsCDuVC8b8dgXMDqmAGQ4n4R0xv2Lqw2A7dnDsr3YpMYI5+KMlr1ZHOCCLMRW+9M4ULPjHvK8pC1JcnLPMkYc1zfrw0mr2CJbPmEr+eikr4nTTMvR/JhF4hcKWRu7bh3g5iYDAQ+MDha0vC4lvt2MutxTy1lJSimFXjAVewGrOjmGAWC1ZE3dAeLGGxuwT1IqTMdGIrjxmD4GRtmQnV23yDVmdwMQvF2LjKUKmwOTtcOvMGWbL8Y5TlYVqGYMc432FY25cDLm0xIQu5TqmJMuOzE0OWVuT1IB+PCPImC6NikiYh5hnRmK+affXfJpWxT388yuGyc20y3ZJ01BnM4EshnhUZFGTYhu/B217LOlMm7ypNr2TjPytNatm/E9EbHtoM7gzSBnS5t2dN5ix44U1/rI3O8bkecruzxtJLg7gSl751XtD0azoQs1s0NZsahWhpBZS4CzoCaIMjSxzlVyeYxpwVoNjdDbqBoobQaPA+4ez6Di66awWQCB8iwcXrDJlJHblaxMKkDsdrEIGkoG0/9CK7HZ0JHuYzvY23EE5IbtqkKuOfvMFByVNEN2BoxmUk94MyI1XSvBC0DplFp2I8t0dicZRnWCN6qlC8ohsQvPFafDTpltXyDqFOleFX5wqZgnZdlHGs18dH4v6larJjUuDjJspGBhSbO4HgBmF9Xkg+2u1nGMADWmFPAmVzDFS4EqLT2qHLvUuvb9ltVEElPGldZuGz6Ncxw9HA+hEN0YNe1Xosb51td1wM/TsY/tWM3HTE5y6/tGVp0jgHNpc5mpAhFJV27zQ46BoZcpGTeMWteJQTcYNcX2ikfYB/A8LpgWMvaMOqngDmyVyEjR9uWqYLDrYFuQzQXbjpDZ8WtK2McDpDf4mEI9d2jcOzg++tbjqt5SU7hROPy4GRM21S76zX2il2VMr5N1O7BLb6+UU9r7ZUespm82PvG4mQ0Zzo/y0UwpuNLULZ+bH6nidpSQfcXRDeqcMdUzhRKmj3UXzavTE0mp/OmPlYSJeShLN4yoVvH/kNXTW97Zzg1TZd/Nt72TVO34g+0dPpWXVxYk96X3xzxo64+dsRc7uT48Y+OhnlDbllGfVpBOZZ+StpDTg86HFKNr0sYJ7KxZG9UhcS/uqn4X6Huvdn8ILo2k8IDqLPpJU5oXSZOme2jyLdg3ChwCk9CNNfXL/TgkxZiXtyv73H+A+q7U1LQ7gZWvicwVbuCeYVzVo4Z06v0Bi9y3reG7NI/wfo6lWzO8idCfhIo0zxJXgBeigR3tZIooRqUavbSnnbxdDf8YX8In7l0X6c1c0F+W8TPd6iAPKd0GuHKrdQL0DJqNiH0M8C5KU93e2r+T5y791H0Ta/qt5J/2x1o2V4uPABrIOZ2LjJfh9hP4FI2d1XsX94tlz7pz5M/jP4ub04N+v2WTvP64FQJ6elaZzPvRe9thvoKv+RlPukDyIBZudLkjOtrGQztGqNzE0cZHT2Fl90ys/IS8tPxbU/6KFpDeKiymOKiXm6RKruOjdona4jPEVxyZUHotHuqwb9PcCj63OCnwpYY1HkhYzNk5HYYcrgm5X0B5OMDHp/0Q7pu/J7m2QUXBkG5ABxeSLcjxWqe4WWi95Wrp2B9Aqpi9ZT6u2gg5NCTTousgaZpRCDdwY3BWGzEgpb6flf/75iw9dj/vnQW9WHdIU77qil/yYmKpz+dZ3hWlGqOUgPWbILc9mfqmy+0ycgJp13DJUlDMS923i1fmPnNWq0sO0Cybrdb0H152ufvpwa+uz/3S6TCa6jNBXI/P8KvHLGqBe/Onf94SjO/nePEZO1uIMlo0r7c4j4h5e2AAWpjU/oFDs/uyym6ZbmdOAWwCSz729GJv5EM+I2rcJf9PTBHhSO+RWD//FnTOQx/OscwSaMh8am6L8nlJc+mapdSmuxIDDtNvQFcq55min/7ymMeKncvA/8xXOGPxBpffqOf48BqtYjpBvZH5AKG1s+e0KJB/cctAW1ovYtSv87JdD34W43o3qGodR2GkqFwZdMu2L3A+StMdNrvZcRTaa/+iLdoWL8xZSoJrNU9aOqwB7jlWwzc+8lb0OnPW23lQvu5SJVxp9UVIrMakwIH3h25+vPg1BRfb//lDVif8fTz75EGxWX/EKanHopDzDfxf7L+B7Xre8TAauYyLVs6K3lhhgXwE+v6cN9TLizf3hf5Klg+TfON5nsximKRiINPUxEIYkZ5Qgu5YatE0YGRclAinZi+et84zpMkLKKozGJeTBTy8GKoaeNszrnPpjJib57qcSum++qy7RrnSRYJTaAmIf+Q0C/8vBy0e8weJ10pS9UDHnHmJShyTjjzRhAvE5GZVKQuaGXGG+uJDWGTUt75Q/LRpiBK03Md+uFQvmhhpGTbK8mmXp0BMjH88E0n71UN3oPfHOZQ0egWA49LniHgQf262EFImL9SZiIxoXpMcV1jcKcwilqPqWIVj+1QyMZdiuSEsovpmIYgQ+svwnXLZRwEXoEz1xbDK5SahzkorM4eXf3+SycSA3kG6x70iQvZNEqOLsZ6Y9xFwaM++E1iCGweftbwVhqBzMSNwVVxEcgWgU8RfPTJx0ma0TZX85cBtrFXnL2JsfAcm3CVfJJ+05v9EizT3WN71+0RY4c0sF0ucRsezlOAJZ4CwuAvoR0s63plL8fjbY3hlSJVpA72E37Q1TLZktZq68EajoObEwAXNjsIyXrgu+hpwB3QUsa76gGPqMfYIgzE0W30qzs7EGaptd6HuvKD9lEjSBA7m5cwubCdGDq5jzlaPJTvhJdB8EWKheUuoPjIICXYKxfXVvOfVqH/lNI5CV9KpWBcT6lyaP2IVEpyWDM/0O/PaRq3UH8jVv50d30XsJgLz09mbSweFGduBhdH9ADYGSpSNUw46STYiMwAU2QGMLAsF41AKdMNNL7OpSAvyDNTDN/rQDwAIbHxOgwsHLLSFk6Cthe5Gqe9CAu+7BmuG3IOMDReF7kRjzSgj67Bkn5cyGwCnYfMFlsK5YCs5QHjtg1JefS+xrMHQhGDHWOH+2BPTB6A5aB3bH/wyYy3NPGtImQiXIdlBd4QO602ReQKFE7juIME0m84D727l9G+EiwMP+ZsznhMBNdsAcMfK5EbkeyBmne77GBEqCHVky4jr2tXVuxg0Imj8U+LHlb3F64rMw7WvJcxmCLuVXN5bux6Gf5E8s2AGJb2/t0CjAK5YxjOyRWZHmSUA60vZizY8UwpDhZvGCAoGGA6uliCiSDhQbkFvxnqbLDgY70ODy6FsguTDDLNUCa6zTInJZ1H2fSeTruqTlYFa//7+E5Oles+gOWJEGM+srm9+MSz3TJE3CP/UmL+2FKb4xSD4HhdxNlqS+w7ocHySLjhDpZpiSjIM396xW4v873E/9qeZ5fcs7+XcGEFzczbVAek1ha2cAmwXjAyl9jg/sZNoC9taYygMcS2GDOMGjviLfeBR9xrgR3eY9o/joqeFrSku2HaNWk4pk44kpHE11hhZmXX9G3WTFCdv4rWJHNj3oDFjTzjemkiGFCYG4G/Gq79mNbnycwACZbo9D1uPwsWe2jdg3XXMgdk5OH7JwHWknihCZ18d/CYWy5kZgBPgffrKz7jzTUj/WiJzKFApuap3LwSfHCTzFCSge01xDHw6OIVjxCmvFMYf82biyfUuu+C7n87Udo7rZf3o68RL533cZqFUeiPzB9+YfqPQjW+sBHdDfWX66e1sExkSZ/giRN8pK7BbfFiR1Blh+r9Y9qV4NmFcXWZ09O6Uo4qkReIjsPdEBjiQpqIIa9EJuUoa2hCFM2lCXtLWvsconr//ozzelmQwVwjBLsXGbWoMMWCH9OLCNpOPkmDWdOi2yNKpNpjpkKOiQ1oMcUTW2HHfvjoqeZ2HjVAt7Wak3yEuY9T2KySOaWMJcvSbDc7em5fVtB+6ZUyV04+TaeQy02NMPoxdKy+zsejgMHlfcTEGOFYJnw4mEiYmDCc4/RSl3lLJYgVLPOeV6MHbPR0zinqEunPge04SmtwVzPRHQSVt/AU3HPflhywo/t+eUWB5TFAzFHlouWDwHxYcrpci2cB2VKDsxsdXZnXyecIW36Jbi8fNtPebvZXbcVvJeijlGmksihKyiR993IDbyxhijEku5muU+uS0IAS+vfGk/lGy6ElNBBmfb3Ch8lpAzgUjkKDo9ldnuTD3GhPzW3UFs0qwNFgijO4UQRr36sIQS9Wwnev8fqWtReP7sFZE59ZCZdi7NE1zCGt7BMDltmsTi01NnvAZwuub+79EItxH7w/u+T2ehzJYK24SJ75Ejq1l3V31liNa/FlAbvaL+7UiKuCBs4gD/eZVW7LBLMPpVM4RA0MvkE8pqUxGC2hYTqG+Mgshp6pbVBnsxlo/S54OuImOsD8GXFc0swKmmwEC9f10CLJxywe4ShrnIVNlw97tPnxLzeAFYpNGwTyMUA2E8sj7O+CnLCSAu0S+EOVziLjezxGQGc2xKWYck/2nr+bHcz5Htz7vIq+nxAreOrUhdvKLc+9h8pEs9OV53uyPM6xN/wAgSUyulwehky0E5vYQ1TdqnseIyZl/YED1cMQiD6NLRs1Co2h+AbtPSgccDCdDqRLZsAMbwMHTc9Z65pubtfEMzbmer0xuN5yipwPUxwuC9rGa+yhUpRLVIdTcgTMUiQXG/1wllZRLco3i5F+KZWY6fADzkaRpDaB54hTLSJ+vI1zGi6CPbYlDR82UtbGW09w4zmmaYrWqo6uEW1t8Bl9lIfKYpk1wzE0tEl3sHTjdd/BKPAIdaV8WF4y/kwErI/rBZcrvY0wtN1upMWgxH0W3gYVwkXOVx++lPLTVLs8C7WzP/xkJXQGZZr55yInq9z+2o3V5Ta8nM55BvS62g3QMOmKUU9bn+U0z0SkN533f+BJ6syn+aQB/lr2sqrOeBDQFbIUyuutgWlI9sygptMnehpJdBZ+hvsHEm28pPq0jyAwDukozrHswYME3AouefEpExI2zPF4xt8Txw/npDCb2DfJ+rMovy/JofRzHVv2pCc96UlPetKTnvSkJz3pSU960q/SxjDNrViLl6clbQ0vxohNfetsjA0xDXzla91izUKAaJgAAANqSURBVH67dYzt1vO2OvHEavdmu5HL3qbHfmf/iqV2Myqjr5w1pKryyfHbT7uW9FmpgJtESexlahTOfljfPKIOfJeo5Cv+l5NqKPyYq3UKc1GGGXjEqMUufgSZ2N0ohjKqoQw73NSnbezE3T3w0e9t3Jfx2lht8UNouzzi1Grrum6fyyE/Rcvxmtmy/Q5i01gjG34K6AlXkScRQMNDMxwRJBOy4oUrDgVdgtZLj5D5hiHbhKQi9KK6L/iavJ7Nj4jWiRrhO+OGo+/H/rvzQJ/0DVqefnSZ5P4736/lMbMhHjuMG1elDHY4YGyGGHQe5VHGAz+KZ5SbmriNmB7ZC5NLGchu3LfiNIwZ0LGyJy9HppzpUPaufHwExf8G3cQTaUo/kueY7hEsysdzlZIJf7x1BLfQ4zVGXvBBJzwxofQcHj1RPURAJCIcZrdsRQ33GDFer2ICXEv+8JfImdun3Fr4hHQT4Qs1A0GMIYpaLOQhBjxGk8nSTC4prQ4ERgTrTLOEh1bkHvFREC8PYGUCgdsCRHXfQBTxSWeQxzAWvSvz2tXjR3Xuk9BW/dckBGkljgtl1igRcUzDeN4lktVP3BptmECdZlorxD7y3Cpn650kWCRnim33ABYVknQ/qbdfwpqFROZnrxMachvP4mhs0gt+8f59lz7p2S6x8m/pIAzHno8Ujr0hWP/2EECb8ShDHS6EOXB6rKH/pnGbxW0NT43qwXnM36BH/jau5Pd2kSwOVoiRuuclnnrmQDoy7vY3dOlDn435CYhHtW44KCN/vT1sASfCl1sMENeOmozOZljzLDLtdnw8ED0TXmAoQ9DMew4+B6sVp64vAX8crPTn877/68RVUcbHX+FRMKsH1yxZHr4gzEyPcmGKSEKTDfvMQ8qM5bEgnDIpUnshoPQeWcMdwUnEYMt0B36r9Z8I+vvfIJ3HUsABtUjEpeDx8X8XGace8yGnXH0ZQrIubIg74Z4Xj0FIixSK6ZjyepDAGpMcYlR5hbiq73K2oM8j336SvHNzKYjStkdG7TisjflyWjjdTPo+EZbNaZq0448Li6uxOlVd3RYarXoBxeuTUjR62iVi8LXkkvbNHQhn5qXVE82QPfL5IiJRtfFPnz7yX6B/4Gl9UufsSU960pOe9KQnPelJT3rSk570l+n/ANaAuN9TWJ1wAAAAAElFTkSuQmCC"/>
          <p:cNvSpPr>
            <a:spLocks noChangeAspect="1" noChangeArrowheads="1"/>
          </p:cNvSpPr>
          <p:nvPr/>
        </p:nvSpPr>
        <p:spPr bwMode="auto">
          <a:xfrm>
            <a:off x="155578" y="-144461"/>
            <a:ext cx="304801" cy="304802"/>
          </a:xfrm>
          <a:prstGeom prst="rect">
            <a:avLst/>
          </a:prstGeom>
          <a:noFill/>
        </p:spPr>
        <p:txBody>
          <a:bodyPr vert="horz" wrap="square" lIns="101370" tIns="50685" rIns="101370" bIns="50685" numCol="1" anchor="t" anchorCtr="0" compatLnSpc="1">
            <a:prstTxWarp prst="textNoShape">
              <a:avLst/>
            </a:prstTxWarp>
          </a:bodyPr>
          <a:lstStyle/>
          <a:p>
            <a:endParaRPr lang="el-GR" dirty="0"/>
          </a:p>
        </p:txBody>
      </p:sp>
      <p:sp>
        <p:nvSpPr>
          <p:cNvPr id="19471" name="AutoShape 15" descr="data:image/png;base64,iVBORw0KGgoAAAANSUhEUgAAAV0AAAB4CAMAAABmQNG0AAAAn1BMVEX///8AAADf399gYGB/f38gICBAQEC10eh7rtf7+/u/v7/39/cEBASWv9/z8/Pn5+efn59QUFBwcHAYGBjPz8/X19cMDAwvgMHj4+MwMDCvr6+dw+FISEgoKCi3t7fL3+84ODhjoNGHh4dYWFhsbGx6rtiPj4/l7/dwqNWHttyqy+VERES61epkZGSXl5fO4fBTlsxDjMfi7fY8iMVZms0pHRJJAAAYKUlEQVR4nO1dC5uiOLNOuN8CoggqKqAihKYbUP//bztVCXbbM7unZ3p7Zp7dj3f2sRVyfVOpVFIFS8iECRMmTJgwYcKECRMmTJgwYcKECRMmTJgwYcKECQBf83aqaqwX4pe2eb3hqOLPZq1rAXGe9OMSkh7hSnDQ575y0o2IKKp+VIiT787uUtWfIhJo+vrltQhtj5/Lo/6kEGWu5zNCZrFu48U11Xz4swrVs3pcQjPO+tohgaqfguBIjZNhiJa4a/xU1+qRbo87FVPJFro795dT8yUwBI3iw43D18vH2Bd/5zp+zugKPrfeQeTApBS4Igp1YBxyRXwV/da11xJs/Sj+LjERIVTcMShSvvRi/KEsMI+ziDDjHAYuF+OxgJR7kWkjUj8HoiIFLu+eZdkb+iYHfxhVZ7ZZ93eDLdkVBGyO3mq86h9jKYTayC5+qjMPeysyvLLrhHIYJIcP7EJpARkTkTu7R1GddqLYnFwOpoqCmGsk2C7Jaxl0jqmfcICisQz4a4zFPx+fPsvGV6Iri6KoedOUt6Iu08v3KVTs7kwwdHT1w3j1HJ1y8UUTk3Nkl5zi5Z1dpAw6vZnbMsd37Kru4kxEokjcF6MFAwSUGxGFcqJRADeY1dCU50BmxDJ8HL3lYS8H6D5Cd3aVg0NX5A/DNvs6tco6rUteMotnN6vn1TeJVNC7R6F2owPRdmPOIxEEALsLFWCM7NrGzn9gl9Cj7o/l0C0mjF/ZXc7H0hQa4h0h7DCA8Zk4Bx+n/GykLELijVAoCASwuwqPMGinlT2OlkIV8XdkV1uR3dsw/hmYfdHwuuiHa3K99r1l1g1rrbpu36VC2fVxGpLjiqw82eEN9Dc/4bd3mgFU42L7jt3zwhhVzreyO4elTKjNu2ZAdpcaOa1RkaLe2byyC5mMubGQioHohnZApl0VB1cUr8ihHtnFG+fFH13X7PLG0rofeHppSNOV1+Fa12nT8K7su4d0QjOgZKy28LGVK5EBE/JFrGt3dnGGYkrHOzyy6ywXR6kavmHXRZ26xY87u6gm9jPgcg91rOe43EnNsMe/hubf6b2X8WKoauiJNO81g7wx+zqufhp2XXZsuLLU5qZZMbNq2TUZWGGarEn75i2hXNX8JdGwuTMPiY6QlcBDTXlnFy+LleTg5fC5urNLgF5hXMmZ/8ruC/7cYGmPq9oZuNrF8LGFobRzafWpKIbA253eexk5SmeIFsoru1IfiBvH/Cvp+jnYtZX1fd1cOpZxMBnSrmuzOrk2vCl50w7sNaVk96T4CyQpEGt1KATG2Nnv2TVkBrwiuxvg1F/GqByUkd35WGyOpdmL+Xt2VaDvsLCRUYI5kU1HSCE2w18LenWhksDmkDVH5I1dQfx+K27Tu57+/eCWVfTAcHXhwC7vzCZLXbNJklvBOGNpYo4JnXitadqzF4UxtnbveXv7hZ6BAGVN53a0xu9BSE++PZMErsCK8E9UDYh7oiF8qjRfuRo1FBRWXdLgeDrCi31Iul0RKHMXgWl7sMlqLsqeQRXL7XmjrYVl6+kRUrnYw9e1mD8LVE8+FK4Q/5mqMFr2i5cv4UYO9oL7THPlj1BLSMNTWNOA07TLSt5y1rRpy7vmmiRDwdP20t1kQlsZEQQuNNaGdq98WI+gLytg1cdbPgkwAX4XKwmkCVziBsRXAhs/fXlzRVxMLsr17+W6Iq+8Y4vCCJYtvwHNznJsBgngE7JhcWhtrTAb8QNZkb/CHz6uEK837D9klF3qzqyvHbmkadOytCnBKmt4C5qhtZI+5f2QDH+mZf8FgCawihJIbTKQ3qZhxbXgvE+Srm2KpG7av925TfgQGWPApwW7ibZlVgE6OE15fUuaa8+sdCL2n6E2YYOWgNK92BkHFLwyC140rK7cqvk4/4T/B13PYIOWNJ0NaqEoOEtwI5yljKdN9t1OeMLPgcOGjAO7FW+zzGI1u10ubVNeUl642Z9u3L8esGoxa0hYWgG7oBDaIjPLW9u25m0S3H+KqjbrJh2SEndorGdZWzHmFhm/mKVl2n+6ef9ymEMDO4drUttW1RS8rEjmdqy7tWXa2k3fflzChL8Ha2AFK4Zr3zUMWDZt3gz1JWN9ylLOu5RPJtk/QNl2vGb1MFg25zdeD3XNequ5Wow1ZTbUTcH+tfIbzfZ/WDYKxsq25klidmmZsD4xwT4r6rQvYA9XmLZ7g+3xa2pxABA5AniM44T5Tp39oHbW1p/e6gfiFCJybUd8+bFy5pRST/3iwxtn9zMnxUWbZhYHxZs1pnXNGC+KuiyvFgcbDewyWPRYmb7Rt1lTGhvGTvfoDqqiMzcK6Xr5IzVFdOd/nOqvESBTeDwWqPB380PD6dPNUvWod/g46U9gLVyxPwredMzqiiuYZKyGbVuRFFmTlgPrTbO+FHbNOiD4rTtLSuXB7cbAM0A8SDz9GG3hLvi5jrxDToU7xzfiH/aeb6HCJeT7GTo+wsb7Kec9v7Cm5fU1sdKigP/qus9aq72lqcmb8lalZX21UvM1vXJnl6Av4uR521mwoD/gFAzCf0IuMSgeyQf5+sdnum8s9sQ+0a90+sx/LjKiaLr2UpfXpEx5fynqgluMl8PAmcmudV/wxmyS9M05AexKD4wj5Nl3nCV0YPHLDWMV2V3uwp9RLu7cO/ky+OIPoa/Mjpl9kdQ3noDavfE25Vdu1h0eMwy8u9jdbXiT3WBk90XGuaxO+fYIPY+Iksfox3k2IhAaA5Td3jBwTm4p+hE22/XWOMMKvtcXKPS78C6DY7Inkcyd7xaqoxpY0sEwHqQd2XXi+esoKkd9N49kjNN+m+sSM/TyrcP8IAYhOMx3utALUBZecQ87kWwxJ4pqiEwrdJ2s9fUJV8q5IdxE2IpnaAXOSEO0Zeah+lae19v8hFPoKT5CX7T8I6XTM1jWGNgMHAxd0BF9mmXMulq3GmyFNAOrN02z4kE0YVWDRsXCo0aiGOadfaB0g91Hb+0TDTGNhksezklQG54Dqhk+DhS6uIN1HNoXvyqTmVCMq5jGEXHXdO3bYU7RV6ZR+mBPQfGaR+9+OKxYRRcTVql49I4XLG5DNhR1/CyGIs/eWeZG1tY03ijLzTycuTtPF9kUEuj0SKIFurJUqstk0IqjbAXeBJmh8MPx4EMkhA6j03pO1x+wW7Rm1tbooeyslBWpVVwyM7017MabtrEuVVdlw+OBA67djjMLhQTnQgkLHkGyoCG2oB27iVf36BIDYY6EwNsU7ikv2LCIvoZ2ObhcLXc0XAobao8rh/C3a3TxUC3ws1nQV3rX1ANhPMW41GkO3FVIiIoZRikXnIQkQjLAcsAiJW0wXqgmXqDq82x0qGKlGMJzpAsXkhnkm1bo0HJ7TvUXG75iVEEIRQWRjsSu6fYDdsv00vRg6TZNWzTp1ezrrLqwoajMlDUNnqyXafqYYVzVXDR0FCrjDiRXMzDS9tRbYpqNoM05x8dIdmsjWroTPB2hA4u7AkV2tViV3nNBqCNTa+8kAzWDAoJ/EtMIKj7Kcu3xrgLrniJmgpjPNLYlSWSBFKiC853gGIiUbuS1+GV7ONuwqAiShd+2Ath1dmvhNKXi7lwYL3AXL3y0xtWkBVusH6quaHh6A7OhT+tLypnNraxrTM6HC3vMcLcZbPg3tuBFyoS986BbJ5EmEg3Y0jEeTJpTC9Fsxcv9+G0hh2RHOhqRVBC6l6k1Gj5UK3R7APSKcBNHkjiXdBEhtzqyexDqCO03PxRWBpCnyxFFdfQki4plbSLzkoomz6V2O33bCp0+eXQ71okz5yQ6Bx0N1Lv19PfgXVq3acmrLGmszKxhcbPYMBR9Y6ad3dZZYtnlQ3r/1SLbLMlK0nqiMpDoTF+kTELfpOwCb1IMxayVAkeOC+2hXZBMAVETK/tOXD/TnSIyzR/qDUVVd3qhKJw7xmJkdy3YXQrZdTD4FQiai0ojIXGqGIy1rDa8syvCh/ZyoJ4oXUGy82srDnShCHbVmaxzeU/oyWyw0n24i2puLMuaq1mxPmOVW5cMjLHBBOnldWunZlNyYj0saq/2bhQr2FBojn9folbUk3NFTFhk1wf9+AL7WA8nqUZl3NmGxt6b1boBGfF3sNzYgVS19jpXX5YO/Hi0og05kHd6DRwohWrx0oF1CVRsAPJ6Wtr+Als0E7rdQyF7pl6E449lvdA4EM2VNiWIOUZFePhz5UkFMiOjwrd3uTGDVqDeBeEIAx94VcVoCWvJXsT0411gV/NLxq9gHZRmV6WtOTTWtSzgS8dbQi6870jz4KOAqadr2ilcS+t+vVv6RxGcISnIxV+P5ke5qgWQDlox87aBtGoAvvcolULakDS0PkI685/jpYY/DjQOX/WaAivayZWji4Efyi5WlLUByzsM1JmiNB4p1r6Pd8EmFjN85j37QOiLaHUcwvg+e0a0DGkum6sLsd4s5rES5DQPxCQMI9kKNV7OsRW4VIsTiyeo01tGINjSklHpD0T+2UXXmlZSp13TdU2ZDnicM9ySpJRONRs+Kv6afKO9QUQnvRyf3vYve03GE509b0YcTcNJqj09Q8Jo/hTO7wI70x4M2Y02j/CZAUPYspvTdh6AqQU/YGDy+9KnHA4zTTv7RDlrs9n5AMbb+RgeXOIYIG32fOugNSoqULTt9iSboWihepYx1yMp0eEYvjbXOaoBTrH95tl4FkdRS13q+odWzDUUiX2IJo1/CA31njvSfmSHbWUs5Xju2LIWtEHXpylPhqSsSSZJtS+E/exWzP2Sk79PH/r8Bf52Gx69W5u+skpE3aSM9Und37q+KNO2Hrh5S4rqdktrkYC5pOk+KORfjIDSX7hXtnjDOOzVap4OQw17NFjHgOwuvZbyXLcp6/4vYvz/M8ip/tUS+4a0Bnrr25AUGJRXsvrSF831Bhu3+w7tPx4xEoXhV55RvofJLJPfCrNOkoRlZsPN9NqC2VDeSW355Bn+NMy64awuLnZzZWY6kCKtrpfqyk0puh23himu4dMAIwG0gGUScut7s0j68lJkXX0tRm+aWVmT7H4aVZ/xNmVgfRVl2Vp1V4BJVvCBZ9KqcstiYvfz6CurbdIb2GZDDSZZ3bOqZ/xaMFPSy//D5tivR18xszWvLqnNxix6i9duYdVJz5tMCK37cADpKu/xtS1Zbj+/eAez+2Mn0XMYnn/ASx2ov+Pp4eLCzYyBmu2vdVGAYihaM7kmfW01mVjP6re07mZH3/D0xWa48Q8cjIfXozvPWWqeN/9Qnak/cArzz1G0VppxKyXDUAJAeNNL37IEdANvKte2+GPq8WRVnKZ8sT52xPnf5+Au6PiA5ZxqNonW4wn532PpzT9I8SWwTMtqObPINc0aVloWfuXdpbwOJedseG/uPrC7+OvyPg318+TiOeJ48BbsqK5F0YdhDOFvIZew1LLQ5O3w2R58gCrrSNGbeDQG4tt+Y+w+sKv/lub9GHbnmMbj0ZEzmzlu/s6z8efAGLNSi/E6Sy+pVcOGuLf6Oq1wl/Z96m/ZDU5Gfl6qKqhgbSdO9EI8E3wJ1+vwxcWfxoiIbFRVHFVtnnIdLuRz4mtbec9Wc4csjzvxspGDii+3UFWUvr0qXG727GgcxQnjaYenyZvwnYrex+6c3rX2SgtVLaSeTTb5idhnQ7TroB9F67CCF4wIIBGWbJ92Jyzv+It2w9zkRWNx3mdtyzJm3vCp1rYCfVDdvk8djTPQl+wuF/ToR0ech3BHnEajZ+RIdSU4UhW91HegtwE9QrCceJqzPx/Xc7Id7+F5+bPjhVosnrGmuRg+8Siy0Kfumu6CYOehM1004EUWdcfTiQTeuK7tY0gWQMkKXKLK00Lb0rVonYEOG09BJwkWbYeP5X21nhthZRwWMevas6apm6wteVUkZddWlTtk353TOqPnY5TdXDinnpECZZ9Tz4VVBWYo+rWIs9uQraPouqLoMT55Cb0io1sGRgEdmyCNR4rPWL6cY3X3hD41fD8A8qDIk8EZ+rtwXPZIgbdUwGpZoBfhUS9F6Cc5jpFmi3s0hBO9hPTgLdHVT4I9ejLBtPB8RfjSHZsEsbdcbYSn+Pir9Bzs1G5Nc0vKrOmbmtRd2fKhgH832F6U39oFd3al7C5fPd/CK4OeLB1FwTHi032q6ZQQT7RdEx73J6kgnyGdD6XnY7cOObL5ItlVBbuRYBdHZEdj6ak742JPFTd+53QLF7PZLJTO3Y0cFekoteM1uoFFrEgQwwitoegzCkGE9tgW2wpSHfjxj4TCfQJVnWZ1ypIia0H11pVF6qbr68Lqh9oarsM3R7vOGOkkZXcjtfCJyreMzOlmIzyD0ZOn31/XhOwKiqDHW/F7LX94YmLonkwGq74r7KmRXUfQI4IkHpzgyN+R7s9v8RAE+RHvI1mIsI+DzHeSqmNHxYtdYlnji0O9lQyUOGAdMn4hpNGZ6r8mjtrEvUTKaljX2NDBEtc1nLcYdF4z3vd9/Z7eO7u+sMgi6fl+WkiVt6KHHUYw+PFDpEdMRycxdAvJeaI5XgYNIoKc7/FMMzE3xYYC/bCoEiS7MoBDuuKFKo7oefEuTiOUL9bSxFBvZD5DtkDHHI78Hnhajs2dYQM0rCMUshHR2eJLw1Af0KYtEDrUrOFDD5x2lnlrquvAWXGz0gKk+N05w4PsxvimLype+zHXfXyUnBgLmtuCdORRCX3i7jEdqE2fjD506fe29XER0ukmkNSjkMY4rUXs1ilezGwFqBCvdRLUr+lC2By7hQyMGBGNOweoFUr2ddQoyqvvf4a5ZVVPC4ovkVA8WHcduOHG0umz09+V95Ww67auhpuZZU2R8bRIew5r2zVJy7quG572/WMoDsYPiSjnjbACSBTrvp+voUtCYs5S6bk6hfV/u3DufnBdjAkszHMR1LVd+XOwKkSJaznrQZZ3Qo8DNXq+8JextvXiDbAbz2fEz+kebK7xPTwafYiHwHuS3RWaBcBb/Gz7MiYIZ9gMRVTavrNxi3GgT8vD7qCoo7Kdvyvva4GxpEltdu2V4TswgNDCba71lXXVxSbucH14rMoHU1TTYKXfqCdNe95giOmTMffJZiffd6XKvXugrXVDhHku8zXwtc/VlQhKEMLnnPL18Twquk1uiPOXmXq6T2tdPefrs+vsTjaKIr5CxD4Y63w+OnaXj7u65VzVxKMbS2iZNtd8ooAJfpSaQxrNuzE8JFDHpWsDJrB72m1H9RL9k13iB2jSrqrrG2jYgbG2LU3rkppD3w/yYSqw1b7sCNKNPvAPykClnffgH7c/yvMxdPon3/YGA39p6roomAW7CtaaDS/q0rpeG+C3Ha6/z/OzFOoy/GLzSP0wzvaXw85MsBo45ylsLsAgu/Vg7w4F4zfz48xfBuXFEXr1S98RZO9/x1njR3BhT3xNQCeYFqxtQ1kzs/0TXh9/qz//gWp/B6osTbPKzDq7mnzBEyZMmDBhwoQJ/ylkRSnOMmu0oLtbD/vCzm4KXpFL0dik5YzhowTZ7caYdWsrq8dnCtJCPLPR9Sm/wVYHXaks5ePBR8fwgClLGwZ7SrPAFzE3DPC/aEnK1/heEkFNMwAfsMW2aiKeIGgwWO2CR/WsgNudSarrDThzLZE3u5DsinErIol7G6NfmwLj4GwCLHdtZSYVqU3T7P8X494KsaNmXIT2mPjezqQj7tChNFdXfNekjfcEu24FYntDxiW7Nr45HEgntXBTZ+PRR4bsXl0iZJjY8O2CMbG/v29/HoJdm1eCGWQ3G1x8Xs6Eud8khFVdg9LHblXVpcCaWQ38zi7mEKzLNwHbiRReZNfmvXw1UsXlg1/1vziqsDI/AaFwhQZtQPxQ0MwraFG8bN9QltlA+qI3M2R3AAXMsCLSXU3yenSfIruXRDI4vs1asJtyES7U8VuB43bpxZ3PNPN38vjXqKxPQEiaYJejyNqjZhCwkKg2IRlxOyG7Qu8KdmEM3p5RZkKKx7dYP8gujIR7E8rAvmG0Jhchm/wzzfwd/P0qYPBUh6wMzXfsVvKEvixGvUsqmZS/uZ246Pyod5NR796g2Oy1tAKIda//5eeT/h74gpISWUn779gFrYqTGzkW7FYpyfC6fXtlV4ZiVtJmGK9mg8zfoHaxGzQy2F/ED/33AX0vq6ofAEmSVeUw2qxZL33OGQdrAlf8Auxd1jOXFyiEl3todlaI32jv8vv/YaTifUtczhpY1dqUg9U8aocJEyZMmDBhwoQJEyZMmDBhwoQJEyZMmDBhwoQJEyZMmDDhi/F/MZAeTi8/U1wAAAAASUVORK5CYII="/>
          <p:cNvSpPr>
            <a:spLocks noChangeAspect="1" noChangeArrowheads="1"/>
          </p:cNvSpPr>
          <p:nvPr/>
        </p:nvSpPr>
        <p:spPr bwMode="auto">
          <a:xfrm>
            <a:off x="155578" y="-144461"/>
            <a:ext cx="304801" cy="304802"/>
          </a:xfrm>
          <a:prstGeom prst="rect">
            <a:avLst/>
          </a:prstGeom>
          <a:noFill/>
        </p:spPr>
        <p:txBody>
          <a:bodyPr vert="horz" wrap="square" lIns="101370" tIns="50685" rIns="101370" bIns="50685" numCol="1" anchor="t" anchorCtr="0" compatLnSpc="1">
            <a:prstTxWarp prst="textNoShape">
              <a:avLst/>
            </a:prstTxWarp>
          </a:bodyPr>
          <a:lstStyle/>
          <a:p>
            <a:endParaRPr lang="el-GR" dirty="0"/>
          </a:p>
        </p:txBody>
      </p:sp>
      <p:sp>
        <p:nvSpPr>
          <p:cNvPr id="4098" name="AutoShape 2" descr="https://www.designingbuildings.co.uk/w/images/4/43/Metallurg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2915815" y="1454541"/>
            <a:ext cx="5976665" cy="1398395"/>
          </a:xfrm>
          <a:noFill/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>
              <a:lnSpc>
                <a:spcPct val="90000"/>
              </a:lnSpc>
            </a:pPr>
            <a:r>
              <a:rPr lang="el-GR" sz="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ΤΟ ΜΕΛΛΟΝ                       ΤΩΝ ΜΕΤΑΛΛΩΝ</a:t>
            </a:r>
            <a:endParaRPr lang="el-GR" sz="3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251520" y="5949280"/>
            <a:ext cx="6120680" cy="517858"/>
          </a:xfrm>
          <a:prstGeom prst="rect">
            <a:avLst/>
          </a:prstGeom>
          <a:noFill/>
        </p:spPr>
        <p:txBody>
          <a:bodyPr wrap="square" lIns="101370" tIns="50685" rIns="101370" bIns="50685" rtlCol="0">
            <a:spAutoFit/>
          </a:bodyPr>
          <a:lstStyle/>
          <a:p>
            <a:pPr>
              <a:spcAft>
                <a:spcPts val="665"/>
              </a:spcAft>
            </a:pPr>
            <a:r>
              <a:rPr lang="el-GR" sz="2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  <a:ea typeface="Verdana" pitchFamily="34" charset="0"/>
                <a:cs typeface="Segoe UI Semibold" pitchFamily="34" charset="0"/>
              </a:rPr>
              <a:t>ΧΑΡΗΣ ΠΑΠΑΠΑΝΑΓΗΣ</a:t>
            </a:r>
            <a:endParaRPr lang="el-GR" sz="2700" dirty="0" smtClean="0">
              <a:solidFill>
                <a:schemeClr val="bg1"/>
              </a:solidFill>
              <a:latin typeface="Candara" pitchFamily="34" charset="0"/>
              <a:ea typeface="Verdana" pitchFamily="34" charset="0"/>
              <a:cs typeface="Segoe UI Semibold" pitchFamily="34" charset="0"/>
            </a:endParaRPr>
          </a:p>
        </p:txBody>
      </p:sp>
      <p:sp>
        <p:nvSpPr>
          <p:cNvPr id="13" name="1 - Τίτλος"/>
          <p:cNvSpPr txBox="1">
            <a:spLocks/>
          </p:cNvSpPr>
          <p:nvPr/>
        </p:nvSpPr>
        <p:spPr>
          <a:xfrm>
            <a:off x="251519" y="4406869"/>
            <a:ext cx="6048673" cy="1398395"/>
          </a:xfrm>
          <a:prstGeom prst="rect">
            <a:avLst/>
          </a:prstGeom>
          <a:noFill/>
        </p:spPr>
        <p:txBody>
          <a:bodyPr vert="horz" lIns="101370" tIns="50685" rIns="101370" bIns="50685" anchor="b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8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Segoe UI" pitchFamily="34" charset="0"/>
                <a:ea typeface="+mj-ea"/>
                <a:cs typeface="Segoe UI" pitchFamily="34" charset="0"/>
              </a:rPr>
              <a:t>ΣΤΟΝ ΚΟΣΜΟ ΤΗΣ ΠΡΑΣΙΝΗΣ ΧΗΜΕΙΑΣ</a:t>
            </a:r>
            <a:endParaRPr kumimoji="0" lang="el-GR" sz="38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Segoe UI" pitchFamily="34" charset="0"/>
              <a:ea typeface="+mj-ea"/>
              <a:cs typeface="Segoe UI" pitchFamily="34" charset="0"/>
            </a:endParaRPr>
          </a:p>
        </p:txBody>
      </p:sp>
      <p:sp>
        <p:nvSpPr>
          <p:cNvPr id="4110" name="AutoShape 14" descr="https://img.freepik.com/free-vector/science-background-design_1212-381.jpg?w=740&amp;t=st=1682262707~exp=1682263307~hmac=2ec11a0f9515d58fead4bc077ece4e71722b95b95f06153ea30d63f8b812631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112" name="AutoShape 16" descr="https://img.freepik.com/free-vector/science-background-design_1212-381.jpg?w=740&amp;t=st=1682262707~exp=1682263307~hmac=2ec11a0f9515d58fead4bc077ece4e71722b95b95f06153ea30d63f8b812631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26" name="25 - Εικόνα" descr="Πράσινη Χημεία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07" t="-5818" r="7963"/>
          <a:stretch>
            <a:fillRect/>
          </a:stretch>
        </p:blipFill>
        <p:spPr>
          <a:xfrm>
            <a:off x="6444208" y="4102254"/>
            <a:ext cx="2171255" cy="2351082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13043" y="1340768"/>
            <a:ext cx="8779437" cy="72008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Clr>
                <a:schemeClr val="tx2"/>
              </a:buClr>
              <a:buFont typeface="Wingdings 3" pitchFamily="18" charset="2"/>
              <a:buChar char="u"/>
            </a:pPr>
            <a:r>
              <a:rPr lang="en-US" sz="2000" b="1" dirty="0" smtClean="0">
                <a:latin typeface="Arial" pitchFamily="34" charset="0"/>
                <a:cs typeface="Arial" pitchFamily="34" charset="0"/>
                <a:sym typeface="Wingdings 3"/>
              </a:rPr>
              <a:t>Rebound effects</a:t>
            </a:r>
            <a:endParaRPr lang="el-GR" sz="2000" b="1" dirty="0" smtClean="0">
              <a:latin typeface="Arial" pitchFamily="34" charset="0"/>
              <a:cs typeface="Arial" pitchFamily="34" charset="0"/>
              <a:sym typeface="Wingdings 3"/>
            </a:endParaRPr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58823" y="620688"/>
            <a:ext cx="8229601" cy="650336"/>
          </a:xfrm>
        </p:spPr>
        <p:txBody>
          <a:bodyPr>
            <a:noAutofit/>
          </a:bodyPr>
          <a:lstStyle/>
          <a:p>
            <a:r>
              <a:rPr lang="el-GR" sz="36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ΠΕΡΙΟΡΙΣΜΟΙ</a:t>
            </a:r>
            <a:endParaRPr lang="el-GR" sz="36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179512" y="-27384"/>
            <a:ext cx="648072" cy="410137"/>
          </a:xfrm>
          <a:prstGeom prst="rect">
            <a:avLst/>
          </a:prstGeom>
          <a:noFill/>
        </p:spPr>
        <p:txBody>
          <a:bodyPr wrap="square" lIns="101370" tIns="50685" rIns="101370" bIns="50685" rtlCol="0">
            <a:spAutoFit/>
          </a:bodyPr>
          <a:lstStyle/>
          <a:p>
            <a:fld id="{0D9E4952-DAA2-4537-9F83-99525CB0C1DA}" type="slidenum"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pPr/>
              <a:t>10</a:t>
            </a:fld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1746" name="AutoShape 2" descr="data:image/jpeg;base64,/9j/4AAQSkZJRgABAQAAAQABAAD/2wCEAAoHCBYVFRgWFhYZGBgaHBwcGBkYHBkYHBoaHBohHBwaGhocIS4lHB4rIRocJjgmKy8xNTU1GiQ7QDs0Py40NTEBDAwMEA8QHhISHjYrISs0NDQ0NDQ0NDQxNDQ0NDQ0NDQ0MTQ0NDQ0NDQ0NDQ0MTQ0NDQ0NDQ0NDQ0NDQ0NDQ0NP/AABEIATgAoQMBIgACEQEDEQH/xAAbAAABBQEBAAAAAAAAAAAAAAABAAIDBAUGB//EAEMQAAEDAgMEBwQGCQQCAwAAAAEAAhEDIQQSMQUiQVETYXFygaGxBjKRshQjJFLB0TM0QmJzksLh8BWCovHS4kNTY//EABgBAQADAQAAAAAAAAAAAAAAAAABAgQD/8QAHxEBAQACAQUBAQAAAAAAAAAAAAECERIDMTJBUSEi/9oADAMBAAIRAxEAPwD2FzxBuNFFSEGTbtQbTIMkaKHaO0WU2y4kzoACSb/AeKi3Xck2tVjItfsulRtM27bLCp+0tIH3ah8B/wCSFX2npHRr/g3/AMlHKfVuNbdYSbX7LqVjgAJsucZ7VsAjo3/Fqif7UNJnoz/MPyUc8TjXRZTOh1Uz3AgwVyzva48KQjrf/wCqhb7UuF+iH8x/JOeJxrqqQg3t22T614i/Zdcm/wBrHkR0bfiUxvtW8aMZ/wAvzTnDjXX0TAvbtsmVRJkX7Fyb/aqof2Gf8vzRb7WVAI6NnxcnOHGuwa4AC4ULWmRY6rjXe01Y8GfA/mi/2oxBGrB2N/MpzhxrtqjgRAv2JlIQb27bLkMP7VPaZexrh1S0/iuhwW2KVcQ10O4tdY+HPwUzKUuNi/WvEX7Lp1IwL27bJtPd1tKD25jIuFZUKjSSSBKmDxGo0TWvAEHVRmmZmEDMh5H4JKz0refqkgaagNr3ssja+FPvatAg9X/a1eii86XSL81o18VXLHlNJxurtxOIwAN22PLh/ZZtRhaYIg/5pzXZbTwIaMwMA2PUeCya+HDhDh/bsKzWXG6rvLLNxgIFaD9mQfe8gl/po+8fJNw0zkJWmNmt5u8vyTv9OZzPxH5JyhqspBap2czmfj/ZIbOZ1/FOUNMpJa30BnI/EojAM+75n81PI0xyUpWz9DZ90eacMKz7rfgo5GmGSmyt/oWfdb8AhkZ9xvwH5KNmlLDbbrsjfLgBEP3hC6HZ/tZTO69pYeY3hPqFlw37o+ASJHIfBWmdnZFwldhSe2oMzHNc08QZ9FP0o0vyXJbLxDm1GhvE3HMcV1fQ8Z613wy5Ryyx40Po56kken6vNJXVDpSbWvZOLA24RcwAEgaJjHkmDoga9oqAtcLELAxDcr3MDg7IBLeIkSD4hdHVGUSLLisbSZiMQ6pTflqNLWlzYmGmIc3UjyuuHW1qfXXpb2diMQGu3hHETxUTsc1P+ktJyVcocJAPBwPInRw5Koygz6TkyjKKZcet2eB5Lg7JTj2pf6g1Vdv5GUHlgDX5d0jUGYHnCcyo3pywn3Xi3coF7h6H4IJztBqX+oN/wFS7LLOgpvi7mAkm5M3WPi8Q0vrnTcpsHfe8wB1wPNSaaX07qPwKa7G9R+BVXDYtr6lLiHPxJ6jkIYApvaDFNbReBFwWgRckiGgdpKB5xjvun4JoxTvulUKGMHTMZqGuYwnmaVIvcOsSW+Kv7FxjfozHSJcC89Rc4uI80QjftAtJBEECSDAMc4PBNdjncuMC41iY7Yus3G41r3VXyN5raDDwLnOl8Hk1ouUMNtynnpOmxfWceomGNB5bpKjadNN9eoAXFhAAkk8le2Ng6mIaHghrCAWugnMD90Kxs2h9JcRP1Y98g3Mj3badq67CUGNY1rWgNaMrQLAAaALr08OX7eznnnr8ndX2dstlMAiS7i4xP9la6U6W5JOeQYGikDBEwtEkn5HG23uHQDrSUXSu5+iClAtJka6qaoBFvJJzgQRKjptIMmwQCmJkG4jivN9q7CqYOsawBeH1qQbWDt6mwuAc1zQLg6cAvS6xkWumsaIIcLHgeKpnhMotjlcXC7Txb3PNLIzJImA4udN55AWNiPFUMcyu2pmpgkCWySJyzwtp2rpsXhmsquNt4yOJjKBrziU80mZCZ4+Ux6LJcbtplmnA47DYhzg97nnKczQA3KHC4dl4kHmoDhalM03kv3nZsxLS4OqbpLxFgbgld7i3sYJid4CByOi8+xG0atN9QubmpB72Z76F8tGugiFGk7XWdKx3QtByxnac5LOjcSGlriLCZGWLKuyjU34ZlFN5IzOhj6gIEh0Tn4AmRZaOH2/nGHeGF2Rs1A0Zg0Nc7KD1kyQq+Mw+LOV72DIHOe5kmSCbN5DKNOu6aSfgvZl72MeXuYJL2tk5mucb909Wimxfs0+b1Xue0FwzRYaEgjiOafgcRmqdCXPpOflLwSRultjH3oESNVl7WzNqFhe4vzljSXGcggwDMSbC6CHBUy/ILOcwnPBOZl4D2knfJvPYr9HZ7i9rLFjnlriBlLXXcc7OsA3VbDezuIc01BDD7obB3crpjtnj1lTt2jVp9K97JzNcRl3srmNAl5HuzMoLGJ2AA7NnhrmsDAW53S6d3sgSqtLYryAQ9sExutESOrgfzSwuKxOJYajC1jaYiLF05csidIGnWVrbGxFJlINY9z2B7veac7iDmyxwgnXrCDd9gqApCpTMS4h467QfEWXV1dbeS57Yuz3lwqObl98gcZfGvVC6SmYEGy19LfH9Zc9chpgQJUJJnjqi9pJJAlTBwiJXRQ7KOQQVXozySQSNpkXPBPc4OEDVA1QbRrZAMy3QJgy3KT97TgkXZrC3FIbut5QZu0MFJzcQLj0I81zeIrvYwCzwZngQBeTy0XaVGZgYMSIXCbU2fVJyFzjTa45mMloqCbsdcGPGIJWbrY6u479K7mmbj8c9rc77ktOTLJLrbp3bR1rncNhH1mGm9/RCmBFPK7eiDJPExoF2VLGBjcrqDqTW+6BL2gTMSBzvCxdr4il0rHvzuYHl56MHM1xbuuhwvlIXGOq/svZvRsaGtgw0OLd1zi2crw4WeN4/E+GhTp1XnK+o9zToBDSQOEgWWdg9sMzPaSG0wMwe7cPGS5mk21bzuEzZXtAx1aZ3HF7Q4iADLYJ5A5T8QgubR2d0jHM/aBDmFgaAHsnIzpHXeSYBvYLOcc7n18sPqAMcBDsrRYuLep7XNniE6rtkPxJoh/RtDXTVLQ57uYpt91jeuCbWVHCVBTxHRseKlFo33Phpp5hMhxMmeVxJQXMLQqOfkD3NbckNcQDPEdqOMp02Ne11mlrs5kgQdYAu4n7552UGzNssOJLocGZHBrsjoJkdVtOPNUK9V9Z7w6jmY6buJAHIjm7r4cEg3dn+zn0gU34cDDtZl+sBL3PYRfM3RxMzfmu12Z7P0KLcrAXHMXFzjJJOvIRpZD2XwzmYdjXgNe4ZiBcAcBPYAtcDLc34LVhhJN2frPnlbdQmbuvFB7cxkIne0tCIdlsbrq5i14aIOqYaZ18UTTzX5o9KNI6kDumCSj6A80UB6KLzpdAPzW0TRUJtzspHMDRI1QNLct9eCXvdUJNOaxSfu6cUCL8ttVz+2cQWPJEXAhouTYz+C6Frc1yuL2pRqCq7MMwzEy29tRuk8uRXHrX+XXpT+llm0ebFM3HU32LJ+CyWYkaEfG3qrlJ7D7zSeyFllrRZE9X6P+0wfyz6BVnjDfdb/KfyUlRlHgHDtAVZwYBzU2okJxw/3W+DP7Jj8RSAswfCPVQ1Aw8FGW0o0JPgPwSZFxR4nabYhrAPgq2CxIfVYHNAaXtBniC64TcQWcLeZWe9jiZa13UTYfmp3Uaj2Ho8txw4eSQdmtpxVDYtWo6iwVozlu9HGND1E2Wg8Rcdi2y7m2WzVA7vXKWXNfTgkze14JOdlsFKCNTLbkj0XGetFrARJ1KZ0h08EC6c8kU/oQkgTmAAmFHTcSYNwmtmRrqpqkRbyQNqjKLWSpXmbptLW/mjW4R5IBUdBgWWZtTdLXROYX8P7LWo6X81kbYfBngGuI5Wgrn1fFfDyVM7Tq0f52pHD0j+x8B+Sh2biDVZmcAHTBiY5jyIRweKpveWNMkTwImLEtPFZXcamFpciO2Qqz8HR5+ZWjXyMEudA5k8eQUYDXXBkHjJTUN1mOwtEcfMqI06I/ZJ8D+Sv16jGuyF28eF/NQ1qTYJOgBJJ4AJqG6za1dg0Z8VJsSgKtdrXDdnMR2cPjCpte14LmiwMX15g+q0fY+vmxD2x7rXAfEBWw1bEZdq7qo0ASLFMpmTBuhTmRPmpK2lufBbGY2ruxFk6kJEm6bR4z5oVdbeSBr3EEgGynDBEwhTiBKhMzx1QDpDzSVm3Ukga54IIBUbGkGTYICmRfldPc8OEDVAqpzCBdClu62Sa3LcpO3tOCAVGyZF1l7cG52MePJazXZbFZe2xuzwId6Ln1fGrYeUZWwh9WO3+kLM9m6fuEi4zfitbY3uR+9+AWf7PH3P9yyfGn6l9pX3pDgS+fABWdlDc8bfAKl7Ujeo9r/QK5so7h734BPZ6Yu0D9pf1Nb+C09oO+rf3HeiyseftNUdTflWnj/0b+4fRJ3qb6YGyhuP77fRaXsa6cZUHJp+YFZuyvcf32/KtD2KP2yr1tcP+QAV8PKK5dq9Ce4EQLlMpiDJsk1hBk6BOc7NYdq2MoVd6IunUzAg2TW7uvFJzc1wga9pJkCymDxESmh4aIPBR9EdfFA3o3cklP0wSQN6WbRrZDJlvrCJpAX5XQD81igRdmtpxSG71yi5uW47LoAZteHJAizNfRZu2/cjkHfKtJzstgs7bTZYDzDvRU6njVsPKMXYbtz/AHf0hVPZoWZ/u9Fb2G3cHaPQKt7NiAz/AHLH8avp/tJd1Htf6BWNle4e9+AUHtCN6j2v9ArGzRuu7x9AntHpiYwfaa3Yz5Vp4wfVv7h9Fn40faavYz0Wpjh9U/uH0Sd6m9o53ZQ3H98ei0fYpv2useTZ/wCX9lm7IO4/vj5Vrexw+11utkfFyvh5RXPtXdF820lANy314IlmW44INdmse2y2MpHe6oSzZba8UnbunHmiG5rlAOjzXnVHpeEdSaamW3JO6Ia+KAfR+tJN6c8gigTahNjxT3NDRI1Rc0AG3BR03EmDdAWHNYpP3dOKNYQLW7EqN5m/agTG5hJ1Wdtj3Y4CY+Cv1TBgWVPao+rB439CqdTxq2HlGJsT3B2qt7PiMva/1Kt7EG4O0eiq7C4d9/qVj+NX07bwvS7z/lCsYAbru9+AUG3Rej33fKrOzxuu739IT2j0xcU37TV7G+gWljrU39w+ioYkfaavYz5Qr+0P0b+4fRPdT8c5sYbj++PRbHsc37VWPJkj+ZZWyG/VvP7/AOC1vY39Zq90T/Or4eUUz7V2rHFxg6Jz25bhF7QBIEFMomTe/atjMLN7Xgg92UwEa1oi3YnUhIvftQJrARJ1TDUOnghUcQSAYUwYI0QDoW8klXznmUkDmtMix1U1SCLeSDngggHVMYwtMnRAqIg3t2o1rxF+xGocwgXQp7utkDqRgXt2qhtUbs8J/BXKjSTIuFW2l+jA4gj8VTPxq2PlGJsoQ3xVXYvvf73+pVrZWnwVbY3vHvv9Ssfxq+n7bH6Pvn5VYwAs7vfgFDtn/wCMfvn5VYwQ3T3v6QntHpj4lv2mr3W+ivY/9HU7p9FVrj7RU7rPRWscNx/dPokL6YWy/wBG7v8A9K1PYz9Yr9wfMVmbOG47v/0rT9jh9oqnk0T/ADldOn5RXPtXZUwQRPmpKpkWvfgk9wIgaplMQZNlrZho2mbdqFYSbX7Eam9EXhGmYEGxQOYQAJUJaZ0Oqc9hJkaKQPERKB2Ycwkq/RO5eiCB/REXta6cXh1h5odNNo1slky3mYQJrctz2WSdvacOaWbNbTjzS93rnwQEOy2Pkqe0RLZ4EhW8ua+nmq2PO7HIi/8AnaqZ+NWx8oxNl6fBV9kthx77/Uqzs3Q9v4lVdlnfd/Ef8xWP41fUu2R+j75+VT4L3T3vwCh2yYDO/wD0lS4HR3aPRT7R6ZtYfaKnY30CtY73H90+igrfrD+630U+O91/dPokKxcANw9/8Fpexx+0VhzaB8XFZ+AG4e//AErS9jx9dW6mg/BxV+n5RXPtXXtYRc8OSc52aw7boZ827ET/ANpZct9eHJa2Ym7uvHkk5ua480ve6o8Us2W2vHkgIqBtjwTeiOtuaPRzeYlLpuEdSB3TjrSTeg6/JJA40gL3tdMa8usfJBryTBOqke0NEjVAHNy3HZdADNrw5IUzJg3Rqbulp/zigTnZbDzVbHt3M3GR6q0xoIk3Kq487pHCR6qufjVse8YuzND2n1Kq7L9938R/zFWdm/tdv4lVdme+7+I/5isXxq+rG2vdZ3x8pUmD0PaPRN2y2zO+PlKfgtD2t9FPtHpQrfrD+630Cmx3uv7p9FDW/WH91vop8cNx/dPogx8B7h7/AOC0vZH9PV62gfFxWbgBuHv/ANK0vY8fXVjyaPjmKv0/KK59q7AsDbjhzQa7NY9tkGPLjB0TqgyiRZa2YHbunHmiG5rnyQp72t4/zghUdlMCwQJzyLDgn9ENb80msBEnVRmoZiUB+kHqSUvRN5eqSBPaINhooaZJN79qDGEEWUtRwIgGUArCBa3ZZKjeZv23TaIg3t2o1rxF+xA2sYNrdijxg+rnja/irFIwL27VUxw3SeEi/iFXPxq2PeMTAavHX+JVbZ533/xX/MVPs3V/afUqts877/4r/mWL41fVvawszvj5XJ+C0d2j0Q2zozvj5XI4LR3aPRT7R6Z9b9Yf3W+inx/uP7p9FXxH6w/ut9FPtA7j+6fRBk4D3D3/AMFq+xo+srHujzKysB7h7/4LW9ijvYgd3+pX6flFc/GuuqNABi3Yo6Nze9uN0KbSCCRCkqmRa9+C1sxta0RbssnUhIvftTaNpm3bZCsJNr9iAVHEEwVMGiNBomscAACYURaZ04oG5zzPxSVrOOY+KSBhqAiBxTGNLTJ0SFIi/K6c5+awQJ5zWCFPd1tKTW5bnssk7e04c0Ae3MZGijxZGQt429VMHZbHyVfGN3HHgfzVc/Gpx7xg7P8AeeOs/MVSwDvrHj/9Xeqs4B2+/wAfmKo4F/17/wCMfX+6xtbS226Gs74+VyfgTZ3aPRRbcO4zvj5SnbOMh3a30T2j0o4k/Xv7rfRT7SO4/un0VbGO+vf3W+isbRO4/uH0QZOAduHv/gtX2J9+v1FpPxcsXZzpa7vj0Wv7DVRnrj70R8T+av0/KK5+Ndm9wcIGqYwZTJSDMtzwTnOzWHbda2YKm9peEWHKIKDd3XjySc3NceaAOYSZGikFQRHgm9IG25JvRHXxQN6I8kFN045FJA3pZtGtkizLfWE40gL8rpjXlxg6ICHZracUju9coubluPNBu9rw5IEG5r6LK21iCzI39nMcx8LSOUlarnZbBc5jse19Z9N4GUBonhJEmfj5Ln1brFfCbqVmHuXDiI8SZ/FZdLBubXJvd4eLG7SLmeqFoMovYNx2YagOv5qQYh495hHW3eH5+Sy6d5VbbLC5gy3hwPhBQ2YxwDpEe76f3Vw4hp1B8QoziWDjCa/dm/zTHx2Fe6sS0AgtYOXD/tW8YwljwNS0jxjRWXYhhNvQqFzp0aSmk7YuEw+RgEkknMZEQOFp11+Cu7Dqto1mAn3iQeqRaY6wB4p9bDu47vhdZmKrsZOXeeNB18C4q0/P1F/Xo+ed2IlIty314KLCVWvptqNMhzQ4HhcKVrs1j22WxlIb3VCRdltrxSdu6ceaLG5rlAujm8xKHS8I6kHPIsOCf0Q18UDfo/Wkm9OepJAmvJIBKke0ASLFOeBB00UNLW/mgNMyYN0atoiyNbS3kqGNxpY0gXfwm8BRbJN1Mm/wsfjwxpJu61rmG8SY8VyePw76dQ1AC5jvfjnzU7KmYkOzHMN7hM+8Z9Am4PHGhFKsSWgblQjVnBr/AN4WvxlZM8uVd8ceJmHqzem8t5ts4T1tOngrbNoV26sa8fuyPIqycDRqbzYn7zDCDdlvbdlXwcAVWS+l7Z7Rv2w4Depk9n9wFA/bzf8A6n/yj81cfRxGhFN3hBVd+Hq/cb/Ml5E0qP2+OFGofAfmon7arO9ynl7T/wBK47C1T+wwdpJ/BFuCrGxexg/dA9So/T8c/iX1n+++Bybb/kqowznbrBA4u/Lmujq7OYy7nF569FmYvabGnLTbnfo1jOfCTwU6NtjYO1W4fLRe4lkSLTkEwCeQJPkV14qNLQ5pBB4tIIPivK20XND3VHEvqHei4aP2A1vILoPZfappuyOBLXGL6tcbTHwld8M9flcs8PcdtS3pm6FR0GBZGtwjyTqOl/Nd3EWNBEnVRF5mJSqEyYUwAjhogXRDkkq0nr80kDmMIIMKWo4EQLlJ1QG3OyYxpaZOiBUhBvZYu0RL3cb/AILce7NYLLxdEh0njdcurP5X6fdz1fDEEZYAzCSdQ3j29XJFlZ28aobkhzADlIuZzR2ARHJazqUqtXwQPUeYhZndlUcJTGdzHPZDoYGmxkwI4wT1ytGi2sGg58wLS4GL20sQNZ5hRvwjuXLiRMAieU6dl1G2nVyZS+H6EwXNLT7zfHn1oLAxOIhpAa4ONrEE2JmxNrKMbQrlpcKbYFzJcCLTcEaqBlZ7AxrRLgC2SCGNkXPPWL8pQpVCGP0hxBMzN3lxgHUQ5SJPpWJeN1jBMiSSNNdY/wACq5sS/V7W7waQ0AEEmCLk6SPiFNRxLgQ2DlkukCYMmWmdTNuxV6NB7HPdmDg5xcA0EbwcMhJP7ouOc+AV8Ts4EvbUe9z2RLc27fw08EHU2hmSmQwwHRugh4AcZMdk9YOis4bDv1eZeZzEm0cGgDRsTbrTzhAXSb3JA4NngOaCi+m5zmGB7pzh37LjcRGp115p/umRzntMzJV51KFHh6GZ7WxMuExym6mIrs9k4npKbXusXeoJBhWKokyLqOlQaGtawQ1vDtUzXZbFa52/We9zmOAEE3UJYZmOKc5hJkaFPFQaeClB/SDmEFD0BSQO6KLzpdHPmsm9LNo1snZMt0ADct9eCVRoeISDs1jbikd3S8oM+thS3S6hAC18ua+iiqAaEAxx4rjl0p6dJn9UOiBSOGV44IRYkeagFB2gIVeFnpblPqk/DqJ1FaD8O8ax8VGMM86DzVLjfieU+qBoofR1edhHjgPinM2e8jVvmkxy+HKfVIYZvEqDEBoNrrU/08TvOJ7LK4zAMbcCSLib9avOnai5xzzdn1H3DYbzNh+fktnZ+zWU9Lv4uPmByCvB+a2iRbluL8F1x6cx/XPLK0hu63lItzX04JDe1tCRdltrxV1R6SLckOi4z1o9HN+aHS8I6kB6cckkugHNJAXUwBI4XTGOLjB0RSQF7ctwgze14JJIA52UwE9rARJ1KSSBnSHTwT3MAEjUJJIGNdmMFF4y6cUkkBYM1ymvcWmBoikgc2mCJPFRioTbnZFJA9zA0SNU1js1ikkgT93Tiixua5SSQMc8tMDQKQUxr4pJII+mKSSSD//Z"/>
          <p:cNvSpPr>
            <a:spLocks noChangeAspect="1" noChangeArrowheads="1"/>
          </p:cNvSpPr>
          <p:nvPr/>
        </p:nvSpPr>
        <p:spPr bwMode="auto">
          <a:xfrm>
            <a:off x="143608" y="-144463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1748" name="AutoShape 4" descr="data:image/jpeg;base64,/9j/4AAQSkZJRgABAQAAAQABAAD/2wCEAAoHCBYVFRgWFhYZGBgaHBwcGBkYHBkYHBoaHBohHBwaGhocIS4lHB4rIRocJjgmKy8xNTU1GiQ7QDs0Py40NTEBDAwMEA8QHhISHjYrISs0NDQ0NDQ0NDQxNDQ0NDQ0NDQ0MTQ0NDQ0NDQ0NDQ0MTQ0NDQ0NDQ0NDQ0NDQ0NDQ0NP/AABEIATgAoQMBIgACEQEDEQH/xAAbAAABBQEBAAAAAAAAAAAAAAABAAIDBAUGB//EAEMQAAEDAgMEBwQGCQQCAwAAAAEAAhEDIQQSMQUiQVETYXFygaGxBjKRshQjJFLB0TM0QmJzksLh8BWCovHS4kNTY//EABgBAQADAQAAAAAAAAAAAAAAAAABAgQD/8QAHxEBAQACAQUBAQAAAAAAAAAAAAECERIDMTJBUSEi/9oADAMBAAIRAxEAPwD2FzxBuNFFSEGTbtQbTIMkaKHaO0WU2y4kzoACSb/AeKi3Xck2tVjItfsulRtM27bLCp+0tIH3ah8B/wCSFX2npHRr/g3/AMlHKfVuNbdYSbX7LqVjgAJsucZ7VsAjo3/Fqif7UNJnoz/MPyUc8TjXRZTOh1Uz3AgwVyzva48KQjrf/wCqhb7UuF+iH8x/JOeJxrqqQg3t22T614i/Zdcm/wBrHkR0bfiUxvtW8aMZ/wAvzTnDjXX0TAvbtsmVRJkX7Fyb/aqof2Gf8vzRb7WVAI6NnxcnOHGuwa4AC4ULWmRY6rjXe01Y8GfA/mi/2oxBGrB2N/MpzhxrtqjgRAv2JlIQb27bLkMP7VPaZexrh1S0/iuhwW2KVcQ10O4tdY+HPwUzKUuNi/WvEX7Lp1IwL27bJtPd1tKD25jIuFZUKjSSSBKmDxGo0TWvAEHVRmmZmEDMh5H4JKz0refqkgaagNr3ssja+FPvatAg9X/a1eii86XSL81o18VXLHlNJxurtxOIwAN22PLh/ZZtRhaYIg/5pzXZbTwIaMwMA2PUeCya+HDhDh/bsKzWXG6rvLLNxgIFaD9mQfe8gl/po+8fJNw0zkJWmNmt5u8vyTv9OZzPxH5JyhqspBap2czmfj/ZIbOZ1/FOUNMpJa30BnI/EojAM+75n81PI0xyUpWz9DZ90eacMKz7rfgo5GmGSmyt/oWfdb8AhkZ9xvwH5KNmlLDbbrsjfLgBEP3hC6HZ/tZTO69pYeY3hPqFlw37o+ASJHIfBWmdnZFwldhSe2oMzHNc08QZ9FP0o0vyXJbLxDm1GhvE3HMcV1fQ8Z613wy5Ryyx40Po56kken6vNJXVDpSbWvZOLA24RcwAEgaJjHkmDoga9oqAtcLELAxDcr3MDg7IBLeIkSD4hdHVGUSLLisbSZiMQ6pTflqNLWlzYmGmIc3UjyuuHW1qfXXpb2diMQGu3hHETxUTsc1P+ktJyVcocJAPBwPInRw5Koygz6TkyjKKZcet2eB5Lg7JTj2pf6g1Vdv5GUHlgDX5d0jUGYHnCcyo3pywn3Xi3coF7h6H4IJztBqX+oN/wFS7LLOgpvi7mAkm5M3WPi8Q0vrnTcpsHfe8wB1wPNSaaX07qPwKa7G9R+BVXDYtr6lLiHPxJ6jkIYApvaDFNbReBFwWgRckiGgdpKB5xjvun4JoxTvulUKGMHTMZqGuYwnmaVIvcOsSW+Kv7FxjfozHSJcC89Rc4uI80QjftAtJBEECSDAMc4PBNdjncuMC41iY7Yus3G41r3VXyN5raDDwLnOl8Hk1ouUMNtynnpOmxfWceomGNB5bpKjadNN9eoAXFhAAkk8le2Ng6mIaHghrCAWugnMD90Kxs2h9JcRP1Y98g3Mj3badq67CUGNY1rWgNaMrQLAAaALr08OX7eznnnr8ndX2dstlMAiS7i4xP9la6U6W5JOeQYGikDBEwtEkn5HG23uHQDrSUXSu5+iClAtJka6qaoBFvJJzgQRKjptIMmwQCmJkG4jivN9q7CqYOsawBeH1qQbWDt6mwuAc1zQLg6cAvS6xkWumsaIIcLHgeKpnhMotjlcXC7Txb3PNLIzJImA4udN55AWNiPFUMcyu2pmpgkCWySJyzwtp2rpsXhmsquNt4yOJjKBrziU80mZCZ4+Ux6LJcbtplmnA47DYhzg97nnKczQA3KHC4dl4kHmoDhalM03kv3nZsxLS4OqbpLxFgbgld7i3sYJid4CByOi8+xG0atN9QubmpB72Z76F8tGugiFGk7XWdKx3QtByxnac5LOjcSGlriLCZGWLKuyjU34ZlFN5IzOhj6gIEh0Tn4AmRZaOH2/nGHeGF2Rs1A0Zg0Nc7KD1kyQq+Mw+LOV72DIHOe5kmSCbN5DKNOu6aSfgvZl72MeXuYJL2tk5mucb909Wimxfs0+b1Xue0FwzRYaEgjiOafgcRmqdCXPpOflLwSRultjH3oESNVl7WzNqFhe4vzljSXGcggwDMSbC6CHBUy/ILOcwnPBOZl4D2knfJvPYr9HZ7i9rLFjnlriBlLXXcc7OsA3VbDezuIc01BDD7obB3crpjtnj1lTt2jVp9K97JzNcRl3srmNAl5HuzMoLGJ2AA7NnhrmsDAW53S6d3sgSqtLYryAQ9sExutESOrgfzSwuKxOJYajC1jaYiLF05csidIGnWVrbGxFJlINY9z2B7veac7iDmyxwgnXrCDd9gqApCpTMS4h467QfEWXV1dbeS57Yuz3lwqObl98gcZfGvVC6SmYEGy19LfH9Zc9chpgQJUJJnjqi9pJJAlTBwiJXRQ7KOQQVXozySQSNpkXPBPc4OEDVA1QbRrZAMy3QJgy3KT97TgkXZrC3FIbut5QZu0MFJzcQLj0I81zeIrvYwCzwZngQBeTy0XaVGZgYMSIXCbU2fVJyFzjTa45mMloqCbsdcGPGIJWbrY6u479K7mmbj8c9rc77ktOTLJLrbp3bR1rncNhH1mGm9/RCmBFPK7eiDJPExoF2VLGBjcrqDqTW+6BL2gTMSBzvCxdr4il0rHvzuYHl56MHM1xbuuhwvlIXGOq/svZvRsaGtgw0OLd1zi2crw4WeN4/E+GhTp1XnK+o9zToBDSQOEgWWdg9sMzPaSG0wMwe7cPGS5mk21bzuEzZXtAx1aZ3HF7Q4iADLYJ5A5T8QgubR2d0jHM/aBDmFgaAHsnIzpHXeSYBvYLOcc7n18sPqAMcBDsrRYuLep7XNniE6rtkPxJoh/RtDXTVLQ57uYpt91jeuCbWVHCVBTxHRseKlFo33Phpp5hMhxMmeVxJQXMLQqOfkD3NbckNcQDPEdqOMp02Ne11mlrs5kgQdYAu4n7552UGzNssOJLocGZHBrsjoJkdVtOPNUK9V9Z7w6jmY6buJAHIjm7r4cEg3dn+zn0gU34cDDtZl+sBL3PYRfM3RxMzfmu12Z7P0KLcrAXHMXFzjJJOvIRpZD2XwzmYdjXgNe4ZiBcAcBPYAtcDLc34LVhhJN2frPnlbdQmbuvFB7cxkIne0tCIdlsbrq5i14aIOqYaZ18UTTzX5o9KNI6kDumCSj6A80UB6KLzpdAPzW0TRUJtzspHMDRI1QNLct9eCXvdUJNOaxSfu6cUCL8ttVz+2cQWPJEXAhouTYz+C6Frc1yuL2pRqCq7MMwzEy29tRuk8uRXHrX+XXpT+llm0ebFM3HU32LJ+CyWYkaEfG3qrlJ7D7zSeyFllrRZE9X6P+0wfyz6BVnjDfdb/KfyUlRlHgHDtAVZwYBzU2okJxw/3W+DP7Jj8RSAswfCPVQ1Aw8FGW0o0JPgPwSZFxR4nabYhrAPgq2CxIfVYHNAaXtBniC64TcQWcLeZWe9jiZa13UTYfmp3Uaj2Ho8txw4eSQdmtpxVDYtWo6iwVozlu9HGND1E2Wg8Rcdi2y7m2WzVA7vXKWXNfTgkze14JOdlsFKCNTLbkj0XGetFrARJ1KZ0h08EC6c8kU/oQkgTmAAmFHTcSYNwmtmRrqpqkRbyQNqjKLWSpXmbptLW/mjW4R5IBUdBgWWZtTdLXROYX8P7LWo6X81kbYfBngGuI5Wgrn1fFfDyVM7Tq0f52pHD0j+x8B+Sh2biDVZmcAHTBiY5jyIRweKpveWNMkTwImLEtPFZXcamFpciO2Qqz8HR5+ZWjXyMEudA5k8eQUYDXXBkHjJTUN1mOwtEcfMqI06I/ZJ8D+Sv16jGuyF28eF/NQ1qTYJOgBJJ4AJqG6za1dg0Z8VJsSgKtdrXDdnMR2cPjCpte14LmiwMX15g+q0fY+vmxD2x7rXAfEBWw1bEZdq7qo0ASLFMpmTBuhTmRPmpK2lufBbGY2ruxFk6kJEm6bR4z5oVdbeSBr3EEgGynDBEwhTiBKhMzx1QDpDzSVm3Ukga54IIBUbGkGTYICmRfldPc8OEDVAqpzCBdClu62Sa3LcpO3tOCAVGyZF1l7cG52MePJazXZbFZe2xuzwId6Ln1fGrYeUZWwh9WO3+kLM9m6fuEi4zfitbY3uR+9+AWf7PH3P9yyfGn6l9pX3pDgS+fABWdlDc8bfAKl7Ujeo9r/QK5so7h734BPZ6Yu0D9pf1Nb+C09oO+rf3HeiyseftNUdTflWnj/0b+4fRJ3qb6YGyhuP77fRaXsa6cZUHJp+YFZuyvcf32/KtD2KP2yr1tcP+QAV8PKK5dq9Ce4EQLlMpiDJsk1hBk6BOc7NYdq2MoVd6IunUzAg2TW7uvFJzc1wga9pJkCymDxESmh4aIPBR9EdfFA3o3cklP0wSQN6WbRrZDJlvrCJpAX5XQD81igRdmtpxSG71yi5uW47LoAZteHJAizNfRZu2/cjkHfKtJzstgs7bTZYDzDvRU6njVsPKMXYbtz/AHf0hVPZoWZ/u9Fb2G3cHaPQKt7NiAz/AHLH8avp/tJd1Htf6BWNle4e9+AUHtCN6j2v9ArGzRuu7x9AntHpiYwfaa3Yz5Vp4wfVv7h9Fn40faavYz0Wpjh9U/uH0Sd6m9o53ZQ3H98ei0fYpv2useTZ/wCX9lm7IO4/vj5Vrexw+11utkfFyvh5RXPtXdF820lANy314IlmW44INdmse2y2MpHe6oSzZba8UnbunHmiG5rlAOjzXnVHpeEdSaamW3JO6Ia+KAfR+tJN6c8gigTahNjxT3NDRI1Rc0AG3BR03EmDdAWHNYpP3dOKNYQLW7EqN5m/agTG5hJ1Wdtj3Y4CY+Cv1TBgWVPao+rB439CqdTxq2HlGJsT3B2qt7PiMva/1Kt7EG4O0eiq7C4d9/qVj+NX07bwvS7z/lCsYAbru9+AUG3Rej33fKrOzxuu739IT2j0xcU37TV7G+gWljrU39w+ioYkfaavYz5Qr+0P0b+4fRPdT8c5sYbj++PRbHsc37VWPJkj+ZZWyG/VvP7/AOC1vY39Zq90T/Or4eUUz7V2rHFxg6Jz25bhF7QBIEFMomTe/atjMLN7Xgg92UwEa1oi3YnUhIvftQJrARJ1TDUOnghUcQSAYUwYI0QDoW8klXznmUkDmtMix1U1SCLeSDngggHVMYwtMnRAqIg3t2o1rxF+xGocwgXQp7utkDqRgXt2qhtUbs8J/BXKjSTIuFW2l+jA4gj8VTPxq2PlGJsoQ3xVXYvvf73+pVrZWnwVbY3vHvv9Ssfxq+n7bH6Pvn5VYwAs7vfgFDtn/wCMfvn5VYwQ3T3v6QntHpj4lv2mr3W+ivY/9HU7p9FVrj7RU7rPRWscNx/dPokL6YWy/wBG7v8A9K1PYz9Yr9wfMVmbOG47v/0rT9jh9oqnk0T/ADldOn5RXPtXZUwQRPmpKpkWvfgk9wIgaplMQZNlrZho2mbdqFYSbX7Eam9EXhGmYEGxQOYQAJUJaZ0Oqc9hJkaKQPERKB2Ycwkq/RO5eiCB/REXta6cXh1h5odNNo1slky3mYQJrctz2WSdvacOaWbNbTjzS93rnwQEOy2Pkqe0RLZ4EhW8ua+nmq2PO7HIi/8AnaqZ+NWx8oxNl6fBV9kthx77/Uqzs3Q9v4lVdlnfd/Ef8xWP41fUu2R+j75+VT4L3T3vwCh2yYDO/wD0lS4HR3aPRT7R6ZtYfaKnY30CtY73H90+igrfrD+630U+O91/dPokKxcANw9/8Fpexx+0VhzaB8XFZ+AG4e//AErS9jx9dW6mg/BxV+n5RXPtXXtYRc8OSc52aw7boZ827ET/ANpZct9eHJa2Ym7uvHkk5ua480ve6o8Us2W2vHkgIqBtjwTeiOtuaPRzeYlLpuEdSB3TjrSTeg6/JJA40gL3tdMa8usfJBryTBOqke0NEjVAHNy3HZdADNrw5IUzJg3Rqbulp/zigTnZbDzVbHt3M3GR6q0xoIk3Kq487pHCR6qufjVse8YuzND2n1Kq7L9938R/zFWdm/tdv4lVdme+7+I/5isXxq+rG2vdZ3x8pUmD0PaPRN2y2zO+PlKfgtD2t9FPtHpQrfrD+630Cmx3uv7p9FDW/WH91vop8cNx/dPogx8B7h7/AOC0vZH9PV62gfFxWbgBuHv/ANK0vY8fXVjyaPjmKv0/KK59q7AsDbjhzQa7NY9tkGPLjB0TqgyiRZa2YHbunHmiG5rnyQp72t4/zghUdlMCwQJzyLDgn9ENb80msBEnVRmoZiUB+kHqSUvRN5eqSBPaINhooaZJN79qDGEEWUtRwIgGUArCBa3ZZKjeZv23TaIg3t2o1rxF+xA2sYNrdijxg+rnja/irFIwL27VUxw3SeEi/iFXPxq2PeMTAavHX+JVbZ533/xX/MVPs3V/afUqts877/4r/mWL41fVvawszvj5XJ+C0d2j0Q2zozvj5XI4LR3aPRT7R6Z9b9Yf3W+inx/uP7p9FXxH6w/ut9FPtA7j+6fRBk4D3D3/AMFq+xo+srHujzKysB7h7/4LW9ijvYgd3+pX6flFc/GuuqNABi3Yo6Nze9uN0KbSCCRCkqmRa9+C1sxta0RbssnUhIvftTaNpm3bZCsJNr9iAVHEEwVMGiNBomscAACYURaZ04oG5zzPxSVrOOY+KSBhqAiBxTGNLTJ0SFIi/K6c5+awQJ5zWCFPd1tKTW5bnssk7e04c0Ae3MZGijxZGQt429VMHZbHyVfGN3HHgfzVc/Gpx7xg7P8AeeOs/MVSwDvrHj/9Xeqs4B2+/wAfmKo4F/17/wCMfX+6xtbS226Gs74+VyfgTZ3aPRRbcO4zvj5SnbOMh3a30T2j0o4k/Xv7rfRT7SO4/un0VbGO+vf3W+isbRO4/uH0QZOAduHv/gtX2J9+v1FpPxcsXZzpa7vj0Wv7DVRnrj70R8T+av0/KK5+Ndm9wcIGqYwZTJSDMtzwTnOzWHbda2YKm9peEWHKIKDd3XjySc3NceaAOYSZGikFQRHgm9IG25JvRHXxQN6I8kFN045FJA3pZtGtkizLfWE40gL8rpjXlxg6ICHZracUju9coubluPNBu9rw5IEG5r6LK21iCzI39nMcx8LSOUlarnZbBc5jse19Z9N4GUBonhJEmfj5Ln1brFfCbqVmHuXDiI8SZ/FZdLBubXJvd4eLG7SLmeqFoMovYNx2YagOv5qQYh495hHW3eH5+Sy6d5VbbLC5gy3hwPhBQ2YxwDpEe76f3Vw4hp1B8QoziWDjCa/dm/zTHx2Fe6sS0AgtYOXD/tW8YwljwNS0jxjRWXYhhNvQqFzp0aSmk7YuEw+RgEkknMZEQOFp11+Cu7Dqto1mAn3iQeqRaY6wB4p9bDu47vhdZmKrsZOXeeNB18C4q0/P1F/Xo+ed2IlIty314KLCVWvptqNMhzQ4HhcKVrs1j22WxlIb3VCRdltrxSdu6ceaLG5rlAujm8xKHS8I6kHPIsOCf0Q18UDfo/Wkm9OepJAmvJIBKke0ASLFOeBB00UNLW/mgNMyYN0atoiyNbS3kqGNxpY0gXfwm8BRbJN1Mm/wsfjwxpJu61rmG8SY8VyePw76dQ1AC5jvfjnzU7KmYkOzHMN7hM+8Z9Am4PHGhFKsSWgblQjVnBr/AN4WvxlZM8uVd8ceJmHqzem8t5ts4T1tOngrbNoV26sa8fuyPIqycDRqbzYn7zDCDdlvbdlXwcAVWS+l7Z7Rv2w4Depk9n9wFA/bzf8A6n/yj81cfRxGhFN3hBVd+Hq/cb/Ml5E0qP2+OFGofAfmon7arO9ynl7T/wBK47C1T+wwdpJ/BFuCrGxexg/dA9So/T8c/iX1n+++Bybb/kqowznbrBA4u/Lmujq7OYy7nF569FmYvabGnLTbnfo1jOfCTwU6NtjYO1W4fLRe4lkSLTkEwCeQJPkV14qNLQ5pBB4tIIPivK20XND3VHEvqHei4aP2A1vILoPZfappuyOBLXGL6tcbTHwld8M9flcs8PcdtS3pm6FR0GBZGtwjyTqOl/Nd3EWNBEnVRF5mJSqEyYUwAjhogXRDkkq0nr80kDmMIIMKWo4EQLlJ1QG3OyYxpaZOiBUhBvZYu0RL3cb/AILce7NYLLxdEh0njdcurP5X6fdz1fDEEZYAzCSdQ3j29XJFlZ28aobkhzADlIuZzR2ARHJazqUqtXwQPUeYhZndlUcJTGdzHPZDoYGmxkwI4wT1ytGi2sGg58wLS4GL20sQNZ5hRvwjuXLiRMAieU6dl1G2nVyZS+H6EwXNLT7zfHn1oLAxOIhpAa4ONrEE2JmxNrKMbQrlpcKbYFzJcCLTcEaqBlZ7AxrRLgC2SCGNkXPPWL8pQpVCGP0hxBMzN3lxgHUQ5SJPpWJeN1jBMiSSNNdY/wACq5sS/V7W7waQ0AEEmCLk6SPiFNRxLgQ2DlkukCYMmWmdTNuxV6NB7HPdmDg5xcA0EbwcMhJP7ouOc+AV8Ts4EvbUe9z2RLc27fw08EHU2hmSmQwwHRugh4AcZMdk9YOis4bDv1eZeZzEm0cGgDRsTbrTzhAXSb3JA4NngOaCi+m5zmGB7pzh37LjcRGp115p/umRzntMzJV51KFHh6GZ7WxMuExym6mIrs9k4npKbXusXeoJBhWKokyLqOlQaGtawQ1vDtUzXZbFa52/We9zmOAEE3UJYZmOKc5hJkaFPFQaeClB/SDmEFD0BSQO6KLzpdHPmsm9LNo1snZMt0ADct9eCVRoeISDs1jbikd3S8oM+thS3S6hAC18ua+iiqAaEAxx4rjl0p6dJn9UOiBSOGV44IRYkeagFB2gIVeFnpblPqk/DqJ1FaD8O8ax8VGMM86DzVLjfieU+qBoofR1edhHjgPinM2e8jVvmkxy+HKfVIYZvEqDEBoNrrU/08TvOJ7LK4zAMbcCSLib9avOnai5xzzdn1H3DYbzNh+fktnZ+zWU9Lv4uPmByCvB+a2iRbluL8F1x6cx/XPLK0hu63lItzX04JDe1tCRdltrxV1R6SLckOi4z1o9HN+aHS8I6kB6cckkugHNJAXUwBI4XTGOLjB0RSQF7ctwgze14JJIA52UwE9rARJ1KSSBnSHTwT3MAEjUJJIGNdmMFF4y6cUkkBYM1ymvcWmBoikgc2mCJPFRioTbnZFJA9zA0SNU1js1ikkgT93Tiixua5SSQMc8tMDQKQUxr4pJII+mKSSSD//Z"/>
          <p:cNvSpPr>
            <a:spLocks noChangeAspect="1" noChangeArrowheads="1"/>
          </p:cNvSpPr>
          <p:nvPr/>
        </p:nvSpPr>
        <p:spPr bwMode="auto">
          <a:xfrm>
            <a:off x="143608" y="-144463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1758" name="AutoShape 14" descr="205 Bone Ivory Stock Illustrations, Cliparts and Royalty Free Bone Ivory  Vectors"/>
          <p:cNvSpPr>
            <a:spLocks noChangeAspect="1" noChangeArrowheads="1"/>
          </p:cNvSpPr>
          <p:nvPr/>
        </p:nvSpPr>
        <p:spPr bwMode="auto">
          <a:xfrm>
            <a:off x="4139952" y="3573016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 l="18454" t="23422" r="13473" b="7672"/>
          <a:stretch>
            <a:fillRect/>
          </a:stretch>
        </p:blipFill>
        <p:spPr bwMode="auto">
          <a:xfrm>
            <a:off x="269522" y="1863557"/>
            <a:ext cx="8604956" cy="45897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13043" y="1340769"/>
            <a:ext cx="8779437" cy="648072"/>
          </a:xfrm>
        </p:spPr>
        <p:txBody>
          <a:bodyPr>
            <a:normAutofit/>
          </a:bodyPr>
          <a:lstStyle/>
          <a:p>
            <a:pPr marL="578845" indent="-457200">
              <a:lnSpc>
                <a:spcPct val="1100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l-GR" sz="2000" b="1" dirty="0" smtClean="0">
                <a:latin typeface="Arial" pitchFamily="34" charset="0"/>
                <a:cs typeface="Arial" pitchFamily="34" charset="0"/>
                <a:sym typeface="Wingdings 3"/>
              </a:rPr>
              <a:t>Εξόρυξη και προμήθεια ανόργανων υλικών </a:t>
            </a:r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58823" y="620688"/>
            <a:ext cx="8229601" cy="650336"/>
          </a:xfrm>
        </p:spPr>
        <p:txBody>
          <a:bodyPr>
            <a:noAutofit/>
          </a:bodyPr>
          <a:lstStyle/>
          <a:p>
            <a:r>
              <a:rPr lang="el-GR" sz="36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ΒΙΩΣΙΜΗ ΑΝΟΡΓΑΝΗ ΧΗΜΕΙΑ</a:t>
            </a:r>
            <a:endParaRPr lang="el-GR" sz="36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179512" y="-27384"/>
            <a:ext cx="648072" cy="410137"/>
          </a:xfrm>
          <a:prstGeom prst="rect">
            <a:avLst/>
          </a:prstGeom>
          <a:noFill/>
        </p:spPr>
        <p:txBody>
          <a:bodyPr wrap="square" lIns="101370" tIns="50685" rIns="101370" bIns="50685" rtlCol="0">
            <a:spAutoFit/>
          </a:bodyPr>
          <a:lstStyle/>
          <a:p>
            <a:fld id="{0D9E4952-DAA2-4537-9F83-99525CB0C1DA}" type="slidenum"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pPr/>
              <a:t>11</a:t>
            </a:fld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1746" name="AutoShape 2" descr="data:image/jpeg;base64,/9j/4AAQSkZJRgABAQAAAQABAAD/2wCEAAoHCBYVFRgWFhYZGBgaHBwcGBkYHBkYHBoaHBohHBwaGhocIS4lHB4rIRocJjgmKy8xNTU1GiQ7QDs0Py40NTEBDAwMEA8QHhISHjYrISs0NDQ0NDQ0NDQxNDQ0NDQ0NDQ0MTQ0NDQ0NDQ0NDQ0MTQ0NDQ0NDQ0NDQ0NDQ0NDQ0NP/AABEIATgAoQMBIgACEQEDEQH/xAAbAAABBQEBAAAAAAAAAAAAAAABAAIDBAUGB//EAEMQAAEDAgMEBwQGCQQCAwAAAAEAAhEDIQQSMQUiQVETYXFygaGxBjKRshQjJFLB0TM0QmJzksLh8BWCovHS4kNTY//EABgBAQADAQAAAAAAAAAAAAAAAAABAgQD/8QAHxEBAQACAQUBAQAAAAAAAAAAAAECERIDMTJBUSEi/9oADAMBAAIRAxEAPwD2FzxBuNFFSEGTbtQbTIMkaKHaO0WU2y4kzoACSb/AeKi3Xck2tVjItfsulRtM27bLCp+0tIH3ah8B/wCSFX2npHRr/g3/AMlHKfVuNbdYSbX7LqVjgAJsucZ7VsAjo3/Fqif7UNJnoz/MPyUc8TjXRZTOh1Uz3AgwVyzva48KQjrf/wCqhb7UuF+iH8x/JOeJxrqqQg3t22T614i/Zdcm/wBrHkR0bfiUxvtW8aMZ/wAvzTnDjXX0TAvbtsmVRJkX7Fyb/aqof2Gf8vzRb7WVAI6NnxcnOHGuwa4AC4ULWmRY6rjXe01Y8GfA/mi/2oxBGrB2N/MpzhxrtqjgRAv2JlIQb27bLkMP7VPaZexrh1S0/iuhwW2KVcQ10O4tdY+HPwUzKUuNi/WvEX7Lp1IwL27bJtPd1tKD25jIuFZUKjSSSBKmDxGo0TWvAEHVRmmZmEDMh5H4JKz0refqkgaagNr3ssja+FPvatAg9X/a1eii86XSL81o18VXLHlNJxurtxOIwAN22PLh/ZZtRhaYIg/5pzXZbTwIaMwMA2PUeCya+HDhDh/bsKzWXG6rvLLNxgIFaD9mQfe8gl/po+8fJNw0zkJWmNmt5u8vyTv9OZzPxH5JyhqspBap2czmfj/ZIbOZ1/FOUNMpJa30BnI/EojAM+75n81PI0xyUpWz9DZ90eacMKz7rfgo5GmGSmyt/oWfdb8AhkZ9xvwH5KNmlLDbbrsjfLgBEP3hC6HZ/tZTO69pYeY3hPqFlw37o+ASJHIfBWmdnZFwldhSe2oMzHNc08QZ9FP0o0vyXJbLxDm1GhvE3HMcV1fQ8Z613wy5Ryyx40Po56kken6vNJXVDpSbWvZOLA24RcwAEgaJjHkmDoga9oqAtcLELAxDcr3MDg7IBLeIkSD4hdHVGUSLLisbSZiMQ6pTflqNLWlzYmGmIc3UjyuuHW1qfXXpb2diMQGu3hHETxUTsc1P+ktJyVcocJAPBwPInRw5Koygz6TkyjKKZcet2eB5Lg7JTj2pf6g1Vdv5GUHlgDX5d0jUGYHnCcyo3pywn3Xi3coF7h6H4IJztBqX+oN/wFS7LLOgpvi7mAkm5M3WPi8Q0vrnTcpsHfe8wB1wPNSaaX07qPwKa7G9R+BVXDYtr6lLiHPxJ6jkIYApvaDFNbReBFwWgRckiGgdpKB5xjvun4JoxTvulUKGMHTMZqGuYwnmaVIvcOsSW+Kv7FxjfozHSJcC89Rc4uI80QjftAtJBEECSDAMc4PBNdjncuMC41iY7Yus3G41r3VXyN5raDDwLnOl8Hk1ouUMNtynnpOmxfWceomGNB5bpKjadNN9eoAXFhAAkk8le2Ng6mIaHghrCAWugnMD90Kxs2h9JcRP1Y98g3Mj3badq67CUGNY1rWgNaMrQLAAaALr08OX7eznnnr8ndX2dstlMAiS7i4xP9la6U6W5JOeQYGikDBEwtEkn5HG23uHQDrSUXSu5+iClAtJka6qaoBFvJJzgQRKjptIMmwQCmJkG4jivN9q7CqYOsawBeH1qQbWDt6mwuAc1zQLg6cAvS6xkWumsaIIcLHgeKpnhMotjlcXC7Txb3PNLIzJImA4udN55AWNiPFUMcyu2pmpgkCWySJyzwtp2rpsXhmsquNt4yOJjKBrziU80mZCZ4+Ux6LJcbtplmnA47DYhzg97nnKczQA3KHC4dl4kHmoDhalM03kv3nZsxLS4OqbpLxFgbgld7i3sYJid4CByOi8+xG0atN9QubmpB72Z76F8tGugiFGk7XWdKx3QtByxnac5LOjcSGlriLCZGWLKuyjU34ZlFN5IzOhj6gIEh0Tn4AmRZaOH2/nGHeGF2Rs1A0Zg0Nc7KD1kyQq+Mw+LOV72DIHOe5kmSCbN5DKNOu6aSfgvZl72MeXuYJL2tk5mucb909Wimxfs0+b1Xue0FwzRYaEgjiOafgcRmqdCXPpOflLwSRultjH3oESNVl7WzNqFhe4vzljSXGcggwDMSbC6CHBUy/ILOcwnPBOZl4D2knfJvPYr9HZ7i9rLFjnlriBlLXXcc7OsA3VbDezuIc01BDD7obB3crpjtnj1lTt2jVp9K97JzNcRl3srmNAl5HuzMoLGJ2AA7NnhrmsDAW53S6d3sgSqtLYryAQ9sExutESOrgfzSwuKxOJYajC1jaYiLF05csidIGnWVrbGxFJlINY9z2B7veac7iDmyxwgnXrCDd9gqApCpTMS4h467QfEWXV1dbeS57Yuz3lwqObl98gcZfGvVC6SmYEGy19LfH9Zc9chpgQJUJJnjqi9pJJAlTBwiJXRQ7KOQQVXozySQSNpkXPBPc4OEDVA1QbRrZAMy3QJgy3KT97TgkXZrC3FIbut5QZu0MFJzcQLj0I81zeIrvYwCzwZngQBeTy0XaVGZgYMSIXCbU2fVJyFzjTa45mMloqCbsdcGPGIJWbrY6u479K7mmbj8c9rc77ktOTLJLrbp3bR1rncNhH1mGm9/RCmBFPK7eiDJPExoF2VLGBjcrqDqTW+6BL2gTMSBzvCxdr4il0rHvzuYHl56MHM1xbuuhwvlIXGOq/svZvRsaGtgw0OLd1zi2crw4WeN4/E+GhTp1XnK+o9zToBDSQOEgWWdg9sMzPaSG0wMwe7cPGS5mk21bzuEzZXtAx1aZ3HF7Q4iADLYJ5A5T8QgubR2d0jHM/aBDmFgaAHsnIzpHXeSYBvYLOcc7n18sPqAMcBDsrRYuLep7XNniE6rtkPxJoh/RtDXTVLQ57uYpt91jeuCbWVHCVBTxHRseKlFo33Phpp5hMhxMmeVxJQXMLQqOfkD3NbckNcQDPEdqOMp02Ne11mlrs5kgQdYAu4n7552UGzNssOJLocGZHBrsjoJkdVtOPNUK9V9Z7w6jmY6buJAHIjm7r4cEg3dn+zn0gU34cDDtZl+sBL3PYRfM3RxMzfmu12Z7P0KLcrAXHMXFzjJJOvIRpZD2XwzmYdjXgNe4ZiBcAcBPYAtcDLc34LVhhJN2frPnlbdQmbuvFB7cxkIne0tCIdlsbrq5i14aIOqYaZ18UTTzX5o9KNI6kDumCSj6A80UB6KLzpdAPzW0TRUJtzspHMDRI1QNLct9eCXvdUJNOaxSfu6cUCL8ttVz+2cQWPJEXAhouTYz+C6Frc1yuL2pRqCq7MMwzEy29tRuk8uRXHrX+XXpT+llm0ebFM3HU32LJ+CyWYkaEfG3qrlJ7D7zSeyFllrRZE9X6P+0wfyz6BVnjDfdb/KfyUlRlHgHDtAVZwYBzU2okJxw/3W+DP7Jj8RSAswfCPVQ1Aw8FGW0o0JPgPwSZFxR4nabYhrAPgq2CxIfVYHNAaXtBniC64TcQWcLeZWe9jiZa13UTYfmp3Uaj2Ho8txw4eSQdmtpxVDYtWo6iwVozlu9HGND1E2Wg8Rcdi2y7m2WzVA7vXKWXNfTgkze14JOdlsFKCNTLbkj0XGetFrARJ1KZ0h08EC6c8kU/oQkgTmAAmFHTcSYNwmtmRrqpqkRbyQNqjKLWSpXmbptLW/mjW4R5IBUdBgWWZtTdLXROYX8P7LWo6X81kbYfBngGuI5Wgrn1fFfDyVM7Tq0f52pHD0j+x8B+Sh2biDVZmcAHTBiY5jyIRweKpveWNMkTwImLEtPFZXcamFpciO2Qqz8HR5+ZWjXyMEudA5k8eQUYDXXBkHjJTUN1mOwtEcfMqI06I/ZJ8D+Sv16jGuyF28eF/NQ1qTYJOgBJJ4AJqG6za1dg0Z8VJsSgKtdrXDdnMR2cPjCpte14LmiwMX15g+q0fY+vmxD2x7rXAfEBWw1bEZdq7qo0ASLFMpmTBuhTmRPmpK2lufBbGY2ruxFk6kJEm6bR4z5oVdbeSBr3EEgGynDBEwhTiBKhMzx1QDpDzSVm3Ukga54IIBUbGkGTYICmRfldPc8OEDVAqpzCBdClu62Sa3LcpO3tOCAVGyZF1l7cG52MePJazXZbFZe2xuzwId6Ln1fGrYeUZWwh9WO3+kLM9m6fuEi4zfitbY3uR+9+AWf7PH3P9yyfGn6l9pX3pDgS+fABWdlDc8bfAKl7Ujeo9r/QK5so7h734BPZ6Yu0D9pf1Nb+C09oO+rf3HeiyseftNUdTflWnj/0b+4fRJ3qb6YGyhuP77fRaXsa6cZUHJp+YFZuyvcf32/KtD2KP2yr1tcP+QAV8PKK5dq9Ce4EQLlMpiDJsk1hBk6BOc7NYdq2MoVd6IunUzAg2TW7uvFJzc1wga9pJkCymDxESmh4aIPBR9EdfFA3o3cklP0wSQN6WbRrZDJlvrCJpAX5XQD81igRdmtpxSG71yi5uW47LoAZteHJAizNfRZu2/cjkHfKtJzstgs7bTZYDzDvRU6njVsPKMXYbtz/AHf0hVPZoWZ/u9Fb2G3cHaPQKt7NiAz/AHLH8avp/tJd1Htf6BWNle4e9+AUHtCN6j2v9ArGzRuu7x9AntHpiYwfaa3Yz5Vp4wfVv7h9Fn40faavYz0Wpjh9U/uH0Sd6m9o53ZQ3H98ei0fYpv2useTZ/wCX9lm7IO4/vj5Vrexw+11utkfFyvh5RXPtXdF820lANy314IlmW44INdmse2y2MpHe6oSzZba8UnbunHmiG5rlAOjzXnVHpeEdSaamW3JO6Ia+KAfR+tJN6c8gigTahNjxT3NDRI1Rc0AG3BR03EmDdAWHNYpP3dOKNYQLW7EqN5m/agTG5hJ1Wdtj3Y4CY+Cv1TBgWVPao+rB439CqdTxq2HlGJsT3B2qt7PiMva/1Kt7EG4O0eiq7C4d9/qVj+NX07bwvS7z/lCsYAbru9+AUG3Rej33fKrOzxuu739IT2j0xcU37TV7G+gWljrU39w+ioYkfaavYz5Qr+0P0b+4fRPdT8c5sYbj++PRbHsc37VWPJkj+ZZWyG/VvP7/AOC1vY39Zq90T/Or4eUUz7V2rHFxg6Jz25bhF7QBIEFMomTe/atjMLN7Xgg92UwEa1oi3YnUhIvftQJrARJ1TDUOnghUcQSAYUwYI0QDoW8klXznmUkDmtMix1U1SCLeSDngggHVMYwtMnRAqIg3t2o1rxF+xGocwgXQp7utkDqRgXt2qhtUbs8J/BXKjSTIuFW2l+jA4gj8VTPxq2PlGJsoQ3xVXYvvf73+pVrZWnwVbY3vHvv9Ssfxq+n7bH6Pvn5VYwAs7vfgFDtn/wCMfvn5VYwQ3T3v6QntHpj4lv2mr3W+ivY/9HU7p9FVrj7RU7rPRWscNx/dPokL6YWy/wBG7v8A9K1PYz9Yr9wfMVmbOG47v/0rT9jh9oqnk0T/ADldOn5RXPtXZUwQRPmpKpkWvfgk9wIgaplMQZNlrZho2mbdqFYSbX7Eam9EXhGmYEGxQOYQAJUJaZ0Oqc9hJkaKQPERKB2Ycwkq/RO5eiCB/REXta6cXh1h5odNNo1slky3mYQJrctz2WSdvacOaWbNbTjzS93rnwQEOy2Pkqe0RLZ4EhW8ua+nmq2PO7HIi/8AnaqZ+NWx8oxNl6fBV9kthx77/Uqzs3Q9v4lVdlnfd/Ef8xWP41fUu2R+j75+VT4L3T3vwCh2yYDO/wD0lS4HR3aPRT7R6ZtYfaKnY30CtY73H90+igrfrD+630U+O91/dPokKxcANw9/8Fpexx+0VhzaB8XFZ+AG4e//AErS9jx9dW6mg/BxV+n5RXPtXXtYRc8OSc52aw7boZ827ET/ANpZct9eHJa2Ym7uvHkk5ua480ve6o8Us2W2vHkgIqBtjwTeiOtuaPRzeYlLpuEdSB3TjrSTeg6/JJA40gL3tdMa8usfJBryTBOqke0NEjVAHNy3HZdADNrw5IUzJg3Rqbulp/zigTnZbDzVbHt3M3GR6q0xoIk3Kq487pHCR6qufjVse8YuzND2n1Kq7L9938R/zFWdm/tdv4lVdme+7+I/5isXxq+rG2vdZ3x8pUmD0PaPRN2y2zO+PlKfgtD2t9FPtHpQrfrD+630Cmx3uv7p9FDW/WH91vop8cNx/dPogx8B7h7/AOC0vZH9PV62gfFxWbgBuHv/ANK0vY8fXVjyaPjmKv0/KK59q7AsDbjhzQa7NY9tkGPLjB0TqgyiRZa2YHbunHmiG5rnyQp72t4/zghUdlMCwQJzyLDgn9ENb80msBEnVRmoZiUB+kHqSUvRN5eqSBPaINhooaZJN79qDGEEWUtRwIgGUArCBa3ZZKjeZv23TaIg3t2o1rxF+xA2sYNrdijxg+rnja/irFIwL27VUxw3SeEi/iFXPxq2PeMTAavHX+JVbZ533/xX/MVPs3V/afUqts877/4r/mWL41fVvawszvj5XJ+C0d2j0Q2zozvj5XI4LR3aPRT7R6Z9b9Yf3W+inx/uP7p9FXxH6w/ut9FPtA7j+6fRBk4D3D3/AMFq+xo+srHujzKysB7h7/4LW9ijvYgd3+pX6flFc/GuuqNABi3Yo6Nze9uN0KbSCCRCkqmRa9+C1sxta0RbssnUhIvftTaNpm3bZCsJNr9iAVHEEwVMGiNBomscAACYURaZ04oG5zzPxSVrOOY+KSBhqAiBxTGNLTJ0SFIi/K6c5+awQJ5zWCFPd1tKTW5bnssk7e04c0Ae3MZGijxZGQt429VMHZbHyVfGN3HHgfzVc/Gpx7xg7P8AeeOs/MVSwDvrHj/9Xeqs4B2+/wAfmKo4F/17/wCMfX+6xtbS226Gs74+VyfgTZ3aPRRbcO4zvj5SnbOMh3a30T2j0o4k/Xv7rfRT7SO4/un0VbGO+vf3W+isbRO4/uH0QZOAduHv/gtX2J9+v1FpPxcsXZzpa7vj0Wv7DVRnrj70R8T+av0/KK5+Ndm9wcIGqYwZTJSDMtzwTnOzWHbda2YKm9peEWHKIKDd3XjySc3NceaAOYSZGikFQRHgm9IG25JvRHXxQN6I8kFN045FJA3pZtGtkizLfWE40gL8rpjXlxg6ICHZracUju9coubluPNBu9rw5IEG5r6LK21iCzI39nMcx8LSOUlarnZbBc5jse19Z9N4GUBonhJEmfj5Ln1brFfCbqVmHuXDiI8SZ/FZdLBubXJvd4eLG7SLmeqFoMovYNx2YagOv5qQYh495hHW3eH5+Sy6d5VbbLC5gy3hwPhBQ2YxwDpEe76f3Vw4hp1B8QoziWDjCa/dm/zTHx2Fe6sS0AgtYOXD/tW8YwljwNS0jxjRWXYhhNvQqFzp0aSmk7YuEw+RgEkknMZEQOFp11+Cu7Dqto1mAn3iQeqRaY6wB4p9bDu47vhdZmKrsZOXeeNB18C4q0/P1F/Xo+ed2IlIty314KLCVWvptqNMhzQ4HhcKVrs1j22WxlIb3VCRdltrxSdu6ceaLG5rlAujm8xKHS8I6kHPIsOCf0Q18UDfo/Wkm9OepJAmvJIBKke0ASLFOeBB00UNLW/mgNMyYN0atoiyNbS3kqGNxpY0gXfwm8BRbJN1Mm/wsfjwxpJu61rmG8SY8VyePw76dQ1AC5jvfjnzU7KmYkOzHMN7hM+8Z9Am4PHGhFKsSWgblQjVnBr/AN4WvxlZM8uVd8ceJmHqzem8t5ts4T1tOngrbNoV26sa8fuyPIqycDRqbzYn7zDCDdlvbdlXwcAVWS+l7Z7Rv2w4Depk9n9wFA/bzf8A6n/yj81cfRxGhFN3hBVd+Hq/cb/Ml5E0qP2+OFGofAfmon7arO9ynl7T/wBK47C1T+wwdpJ/BFuCrGxexg/dA9So/T8c/iX1n+++Bybb/kqowznbrBA4u/Lmujq7OYy7nF569FmYvabGnLTbnfo1jOfCTwU6NtjYO1W4fLRe4lkSLTkEwCeQJPkV14qNLQ5pBB4tIIPivK20XND3VHEvqHei4aP2A1vILoPZfappuyOBLXGL6tcbTHwld8M9flcs8PcdtS3pm6FR0GBZGtwjyTqOl/Nd3EWNBEnVRF5mJSqEyYUwAjhogXRDkkq0nr80kDmMIIMKWo4EQLlJ1QG3OyYxpaZOiBUhBvZYu0RL3cb/AILce7NYLLxdEh0njdcurP5X6fdz1fDEEZYAzCSdQ3j29XJFlZ28aobkhzADlIuZzR2ARHJazqUqtXwQPUeYhZndlUcJTGdzHPZDoYGmxkwI4wT1ytGi2sGg58wLS4GL20sQNZ5hRvwjuXLiRMAieU6dl1G2nVyZS+H6EwXNLT7zfHn1oLAxOIhpAa4ONrEE2JmxNrKMbQrlpcKbYFzJcCLTcEaqBlZ7AxrRLgC2SCGNkXPPWL8pQpVCGP0hxBMzN3lxgHUQ5SJPpWJeN1jBMiSSNNdY/wACq5sS/V7W7waQ0AEEmCLk6SPiFNRxLgQ2DlkukCYMmWmdTNuxV6NB7HPdmDg5xcA0EbwcMhJP7ouOc+AV8Ts4EvbUe9z2RLc27fw08EHU2hmSmQwwHRugh4AcZMdk9YOis4bDv1eZeZzEm0cGgDRsTbrTzhAXSb3JA4NngOaCi+m5zmGB7pzh37LjcRGp115p/umRzntMzJV51KFHh6GZ7WxMuExym6mIrs9k4npKbXusXeoJBhWKokyLqOlQaGtawQ1vDtUzXZbFa52/We9zmOAEE3UJYZmOKc5hJkaFPFQaeClB/SDmEFD0BSQO6KLzpdHPmsm9LNo1snZMt0ADct9eCVRoeISDs1jbikd3S8oM+thS3S6hAC18ua+iiqAaEAxx4rjl0p6dJn9UOiBSOGV44IRYkeagFB2gIVeFnpblPqk/DqJ1FaD8O8ax8VGMM86DzVLjfieU+qBoofR1edhHjgPinM2e8jVvmkxy+HKfVIYZvEqDEBoNrrU/08TvOJ7LK4zAMbcCSLib9avOnai5xzzdn1H3DYbzNh+fktnZ+zWU9Lv4uPmByCvB+a2iRbluL8F1x6cx/XPLK0hu63lItzX04JDe1tCRdltrxV1R6SLckOi4z1o9HN+aHS8I6kB6cckkugHNJAXUwBI4XTGOLjB0RSQF7ctwgze14JJIA52UwE9rARJ1KSSBnSHTwT3MAEjUJJIGNdmMFF4y6cUkkBYM1ymvcWmBoikgc2mCJPFRioTbnZFJA9zA0SNU1js1ikkgT93Tiixua5SSQMc8tMDQKQUxr4pJII+mKSSSD//Z"/>
          <p:cNvSpPr>
            <a:spLocks noChangeAspect="1" noChangeArrowheads="1"/>
          </p:cNvSpPr>
          <p:nvPr/>
        </p:nvSpPr>
        <p:spPr bwMode="auto">
          <a:xfrm>
            <a:off x="143608" y="-144463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1748" name="AutoShape 4" descr="data:image/jpeg;base64,/9j/4AAQSkZJRgABAQAAAQABAAD/2wCEAAoHCBYVFRgWFhYZGBgaHBwcGBkYHBkYHBoaHBohHBwaGhocIS4lHB4rIRocJjgmKy8xNTU1GiQ7QDs0Py40NTEBDAwMEA8QHhISHjYrISs0NDQ0NDQ0NDQxNDQ0NDQ0NDQ0MTQ0NDQ0NDQ0NDQ0MTQ0NDQ0NDQ0NDQ0NDQ0NDQ0NP/AABEIATgAoQMBIgACEQEDEQH/xAAbAAABBQEBAAAAAAAAAAAAAAABAAIDBAUGB//EAEMQAAEDAgMEBwQGCQQCAwAAAAEAAhEDIQQSMQUiQVETYXFygaGxBjKRshQjJFLB0TM0QmJzksLh8BWCovHS4kNTY//EABgBAQADAQAAAAAAAAAAAAAAAAABAgQD/8QAHxEBAQACAQUBAQAAAAAAAAAAAAECERIDMTJBUSEi/9oADAMBAAIRAxEAPwD2FzxBuNFFSEGTbtQbTIMkaKHaO0WU2y4kzoACSb/AeKi3Xck2tVjItfsulRtM27bLCp+0tIH3ah8B/wCSFX2npHRr/g3/AMlHKfVuNbdYSbX7LqVjgAJsucZ7VsAjo3/Fqif7UNJnoz/MPyUc8TjXRZTOh1Uz3AgwVyzva48KQjrf/wCqhb7UuF+iH8x/JOeJxrqqQg3t22T614i/Zdcm/wBrHkR0bfiUxvtW8aMZ/wAvzTnDjXX0TAvbtsmVRJkX7Fyb/aqof2Gf8vzRb7WVAI6NnxcnOHGuwa4AC4ULWmRY6rjXe01Y8GfA/mi/2oxBGrB2N/MpzhxrtqjgRAv2JlIQb27bLkMP7VPaZexrh1S0/iuhwW2KVcQ10O4tdY+HPwUzKUuNi/WvEX7Lp1IwL27bJtPd1tKD25jIuFZUKjSSSBKmDxGo0TWvAEHVRmmZmEDMh5H4JKz0refqkgaagNr3ssja+FPvatAg9X/a1eii86XSL81o18VXLHlNJxurtxOIwAN22PLh/ZZtRhaYIg/5pzXZbTwIaMwMA2PUeCya+HDhDh/bsKzWXG6rvLLNxgIFaD9mQfe8gl/po+8fJNw0zkJWmNmt5u8vyTv9OZzPxH5JyhqspBap2czmfj/ZIbOZ1/FOUNMpJa30BnI/EojAM+75n81PI0xyUpWz9DZ90eacMKz7rfgo5GmGSmyt/oWfdb8AhkZ9xvwH5KNmlLDbbrsjfLgBEP3hC6HZ/tZTO69pYeY3hPqFlw37o+ASJHIfBWmdnZFwldhSe2oMzHNc08QZ9FP0o0vyXJbLxDm1GhvE3HMcV1fQ8Z613wy5Ryyx40Po56kken6vNJXVDpSbWvZOLA24RcwAEgaJjHkmDoga9oqAtcLELAxDcr3MDg7IBLeIkSD4hdHVGUSLLisbSZiMQ6pTflqNLWlzYmGmIc3UjyuuHW1qfXXpb2diMQGu3hHETxUTsc1P+ktJyVcocJAPBwPInRw5Koygz6TkyjKKZcet2eB5Lg7JTj2pf6g1Vdv5GUHlgDX5d0jUGYHnCcyo3pywn3Xi3coF7h6H4IJztBqX+oN/wFS7LLOgpvi7mAkm5M3WPi8Q0vrnTcpsHfe8wB1wPNSaaX07qPwKa7G9R+BVXDYtr6lLiHPxJ6jkIYApvaDFNbReBFwWgRckiGgdpKB5xjvun4JoxTvulUKGMHTMZqGuYwnmaVIvcOsSW+Kv7FxjfozHSJcC89Rc4uI80QjftAtJBEECSDAMc4PBNdjncuMC41iY7Yus3G41r3VXyN5raDDwLnOl8Hk1ouUMNtynnpOmxfWceomGNB5bpKjadNN9eoAXFhAAkk8le2Ng6mIaHghrCAWugnMD90Kxs2h9JcRP1Y98g3Mj3badq67CUGNY1rWgNaMrQLAAaALr08OX7eznnnr8ndX2dstlMAiS7i4xP9la6U6W5JOeQYGikDBEwtEkn5HG23uHQDrSUXSu5+iClAtJka6qaoBFvJJzgQRKjptIMmwQCmJkG4jivN9q7CqYOsawBeH1qQbWDt6mwuAc1zQLg6cAvS6xkWumsaIIcLHgeKpnhMotjlcXC7Txb3PNLIzJImA4udN55AWNiPFUMcyu2pmpgkCWySJyzwtp2rpsXhmsquNt4yOJjKBrziU80mZCZ4+Ux6LJcbtplmnA47DYhzg97nnKczQA3KHC4dl4kHmoDhalM03kv3nZsxLS4OqbpLxFgbgld7i3sYJid4CByOi8+xG0atN9QubmpB72Z76F8tGugiFGk7XWdKx3QtByxnac5LOjcSGlriLCZGWLKuyjU34ZlFN5IzOhj6gIEh0Tn4AmRZaOH2/nGHeGF2Rs1A0Zg0Nc7KD1kyQq+Mw+LOV72DIHOe5kmSCbN5DKNOu6aSfgvZl72MeXuYJL2tk5mucb909Wimxfs0+b1Xue0FwzRYaEgjiOafgcRmqdCXPpOflLwSRultjH3oESNVl7WzNqFhe4vzljSXGcggwDMSbC6CHBUy/ILOcwnPBOZl4D2knfJvPYr9HZ7i9rLFjnlriBlLXXcc7OsA3VbDezuIc01BDD7obB3crpjtnj1lTt2jVp9K97JzNcRl3srmNAl5HuzMoLGJ2AA7NnhrmsDAW53S6d3sgSqtLYryAQ9sExutESOrgfzSwuKxOJYajC1jaYiLF05csidIGnWVrbGxFJlINY9z2B7veac7iDmyxwgnXrCDd9gqApCpTMS4h467QfEWXV1dbeS57Yuz3lwqObl98gcZfGvVC6SmYEGy19LfH9Zc9chpgQJUJJnjqi9pJJAlTBwiJXRQ7KOQQVXozySQSNpkXPBPc4OEDVA1QbRrZAMy3QJgy3KT97TgkXZrC3FIbut5QZu0MFJzcQLj0I81zeIrvYwCzwZngQBeTy0XaVGZgYMSIXCbU2fVJyFzjTa45mMloqCbsdcGPGIJWbrY6u479K7mmbj8c9rc77ktOTLJLrbp3bR1rncNhH1mGm9/RCmBFPK7eiDJPExoF2VLGBjcrqDqTW+6BL2gTMSBzvCxdr4il0rHvzuYHl56MHM1xbuuhwvlIXGOq/svZvRsaGtgw0OLd1zi2crw4WeN4/E+GhTp1XnK+o9zToBDSQOEgWWdg9sMzPaSG0wMwe7cPGS5mk21bzuEzZXtAx1aZ3HF7Q4iADLYJ5A5T8QgubR2d0jHM/aBDmFgaAHsnIzpHXeSYBvYLOcc7n18sPqAMcBDsrRYuLep7XNniE6rtkPxJoh/RtDXTVLQ57uYpt91jeuCbWVHCVBTxHRseKlFo33Phpp5hMhxMmeVxJQXMLQqOfkD3NbckNcQDPEdqOMp02Ne11mlrs5kgQdYAu4n7552UGzNssOJLocGZHBrsjoJkdVtOPNUK9V9Z7w6jmY6buJAHIjm7r4cEg3dn+zn0gU34cDDtZl+sBL3PYRfM3RxMzfmu12Z7P0KLcrAXHMXFzjJJOvIRpZD2XwzmYdjXgNe4ZiBcAcBPYAtcDLc34LVhhJN2frPnlbdQmbuvFB7cxkIne0tCIdlsbrq5i14aIOqYaZ18UTTzX5o9KNI6kDumCSj6A80UB6KLzpdAPzW0TRUJtzspHMDRI1QNLct9eCXvdUJNOaxSfu6cUCL8ttVz+2cQWPJEXAhouTYz+C6Frc1yuL2pRqCq7MMwzEy29tRuk8uRXHrX+XXpT+llm0ebFM3HU32LJ+CyWYkaEfG3qrlJ7D7zSeyFllrRZE9X6P+0wfyz6BVnjDfdb/KfyUlRlHgHDtAVZwYBzU2okJxw/3W+DP7Jj8RSAswfCPVQ1Aw8FGW0o0JPgPwSZFxR4nabYhrAPgq2CxIfVYHNAaXtBniC64TcQWcLeZWe9jiZa13UTYfmp3Uaj2Ho8txw4eSQdmtpxVDYtWo6iwVozlu9HGND1E2Wg8Rcdi2y7m2WzVA7vXKWXNfTgkze14JOdlsFKCNTLbkj0XGetFrARJ1KZ0h08EC6c8kU/oQkgTmAAmFHTcSYNwmtmRrqpqkRbyQNqjKLWSpXmbptLW/mjW4R5IBUdBgWWZtTdLXROYX8P7LWo6X81kbYfBngGuI5Wgrn1fFfDyVM7Tq0f52pHD0j+x8B+Sh2biDVZmcAHTBiY5jyIRweKpveWNMkTwImLEtPFZXcamFpciO2Qqz8HR5+ZWjXyMEudA5k8eQUYDXXBkHjJTUN1mOwtEcfMqI06I/ZJ8D+Sv16jGuyF28eF/NQ1qTYJOgBJJ4AJqG6za1dg0Z8VJsSgKtdrXDdnMR2cPjCpte14LmiwMX15g+q0fY+vmxD2x7rXAfEBWw1bEZdq7qo0ASLFMpmTBuhTmRPmpK2lufBbGY2ruxFk6kJEm6bR4z5oVdbeSBr3EEgGynDBEwhTiBKhMzx1QDpDzSVm3Ukga54IIBUbGkGTYICmRfldPc8OEDVAqpzCBdClu62Sa3LcpO3tOCAVGyZF1l7cG52MePJazXZbFZe2xuzwId6Ln1fGrYeUZWwh9WO3+kLM9m6fuEi4zfitbY3uR+9+AWf7PH3P9yyfGn6l9pX3pDgS+fABWdlDc8bfAKl7Ujeo9r/QK5so7h734BPZ6Yu0D9pf1Nb+C09oO+rf3HeiyseftNUdTflWnj/0b+4fRJ3qb6YGyhuP77fRaXsa6cZUHJp+YFZuyvcf32/KtD2KP2yr1tcP+QAV8PKK5dq9Ce4EQLlMpiDJsk1hBk6BOc7NYdq2MoVd6IunUzAg2TW7uvFJzc1wga9pJkCymDxESmh4aIPBR9EdfFA3o3cklP0wSQN6WbRrZDJlvrCJpAX5XQD81igRdmtpxSG71yi5uW47LoAZteHJAizNfRZu2/cjkHfKtJzstgs7bTZYDzDvRU6njVsPKMXYbtz/AHf0hVPZoWZ/u9Fb2G3cHaPQKt7NiAz/AHLH8avp/tJd1Htf6BWNle4e9+AUHtCN6j2v9ArGzRuu7x9AntHpiYwfaa3Yz5Vp4wfVv7h9Fn40faavYz0Wpjh9U/uH0Sd6m9o53ZQ3H98ei0fYpv2useTZ/wCX9lm7IO4/vj5Vrexw+11utkfFyvh5RXPtXdF820lANy314IlmW44INdmse2y2MpHe6oSzZba8UnbunHmiG5rlAOjzXnVHpeEdSaamW3JO6Ia+KAfR+tJN6c8gigTahNjxT3NDRI1Rc0AG3BR03EmDdAWHNYpP3dOKNYQLW7EqN5m/agTG5hJ1Wdtj3Y4CY+Cv1TBgWVPao+rB439CqdTxq2HlGJsT3B2qt7PiMva/1Kt7EG4O0eiq7C4d9/qVj+NX07bwvS7z/lCsYAbru9+AUG3Rej33fKrOzxuu739IT2j0xcU37TV7G+gWljrU39w+ioYkfaavYz5Qr+0P0b+4fRPdT8c5sYbj++PRbHsc37VWPJkj+ZZWyG/VvP7/AOC1vY39Zq90T/Or4eUUz7V2rHFxg6Jz25bhF7QBIEFMomTe/atjMLN7Xgg92UwEa1oi3YnUhIvftQJrARJ1TDUOnghUcQSAYUwYI0QDoW8klXznmUkDmtMix1U1SCLeSDngggHVMYwtMnRAqIg3t2o1rxF+xGocwgXQp7utkDqRgXt2qhtUbs8J/BXKjSTIuFW2l+jA4gj8VTPxq2PlGJsoQ3xVXYvvf73+pVrZWnwVbY3vHvv9Ssfxq+n7bH6Pvn5VYwAs7vfgFDtn/wCMfvn5VYwQ3T3v6QntHpj4lv2mr3W+ivY/9HU7p9FVrj7RU7rPRWscNx/dPokL6YWy/wBG7v8A9K1PYz9Yr9wfMVmbOG47v/0rT9jh9oqnk0T/ADldOn5RXPtXZUwQRPmpKpkWvfgk9wIgaplMQZNlrZho2mbdqFYSbX7Eam9EXhGmYEGxQOYQAJUJaZ0Oqc9hJkaKQPERKB2Ycwkq/RO5eiCB/REXta6cXh1h5odNNo1slky3mYQJrctz2WSdvacOaWbNbTjzS93rnwQEOy2Pkqe0RLZ4EhW8ua+nmq2PO7HIi/8AnaqZ+NWx8oxNl6fBV9kthx77/Uqzs3Q9v4lVdlnfd/Ef8xWP41fUu2R+j75+VT4L3T3vwCh2yYDO/wD0lS4HR3aPRT7R6ZtYfaKnY30CtY73H90+igrfrD+630U+O91/dPokKxcANw9/8Fpexx+0VhzaB8XFZ+AG4e//AErS9jx9dW6mg/BxV+n5RXPtXXtYRc8OSc52aw7boZ827ET/ANpZct9eHJa2Ym7uvHkk5ua480ve6o8Us2W2vHkgIqBtjwTeiOtuaPRzeYlLpuEdSB3TjrSTeg6/JJA40gL3tdMa8usfJBryTBOqke0NEjVAHNy3HZdADNrw5IUzJg3Rqbulp/zigTnZbDzVbHt3M3GR6q0xoIk3Kq487pHCR6qufjVse8YuzND2n1Kq7L9938R/zFWdm/tdv4lVdme+7+I/5isXxq+rG2vdZ3x8pUmD0PaPRN2y2zO+PlKfgtD2t9FPtHpQrfrD+630Cmx3uv7p9FDW/WH91vop8cNx/dPogx8B7h7/AOC0vZH9PV62gfFxWbgBuHv/ANK0vY8fXVjyaPjmKv0/KK59q7AsDbjhzQa7NY9tkGPLjB0TqgyiRZa2YHbunHmiG5rnyQp72t4/zghUdlMCwQJzyLDgn9ENb80msBEnVRmoZiUB+kHqSUvRN5eqSBPaINhooaZJN79qDGEEWUtRwIgGUArCBa3ZZKjeZv23TaIg3t2o1rxF+xA2sYNrdijxg+rnja/irFIwL27VUxw3SeEi/iFXPxq2PeMTAavHX+JVbZ533/xX/MVPs3V/afUqts877/4r/mWL41fVvawszvj5XJ+C0d2j0Q2zozvj5XI4LR3aPRT7R6Z9b9Yf3W+inx/uP7p9FXxH6w/ut9FPtA7j+6fRBk4D3D3/AMFq+xo+srHujzKysB7h7/4LW9ijvYgd3+pX6flFc/GuuqNABi3Yo6Nze9uN0KbSCCRCkqmRa9+C1sxta0RbssnUhIvftTaNpm3bZCsJNr9iAVHEEwVMGiNBomscAACYURaZ04oG5zzPxSVrOOY+KSBhqAiBxTGNLTJ0SFIi/K6c5+awQJ5zWCFPd1tKTW5bnssk7e04c0Ae3MZGijxZGQt429VMHZbHyVfGN3HHgfzVc/Gpx7xg7P8AeeOs/MVSwDvrHj/9Xeqs4B2+/wAfmKo4F/17/wCMfX+6xtbS226Gs74+VyfgTZ3aPRRbcO4zvj5SnbOMh3a30T2j0o4k/Xv7rfRT7SO4/un0VbGO+vf3W+isbRO4/uH0QZOAduHv/gtX2J9+v1FpPxcsXZzpa7vj0Wv7DVRnrj70R8T+av0/KK5+Ndm9wcIGqYwZTJSDMtzwTnOzWHbda2YKm9peEWHKIKDd3XjySc3NceaAOYSZGikFQRHgm9IG25JvRHXxQN6I8kFN045FJA3pZtGtkizLfWE40gL8rpjXlxg6ICHZracUju9coubluPNBu9rw5IEG5r6LK21iCzI39nMcx8LSOUlarnZbBc5jse19Z9N4GUBonhJEmfj5Ln1brFfCbqVmHuXDiI8SZ/FZdLBubXJvd4eLG7SLmeqFoMovYNx2YagOv5qQYh495hHW3eH5+Sy6d5VbbLC5gy3hwPhBQ2YxwDpEe76f3Vw4hp1B8QoziWDjCa/dm/zTHx2Fe6sS0AgtYOXD/tW8YwljwNS0jxjRWXYhhNvQqFzp0aSmk7YuEw+RgEkknMZEQOFp11+Cu7Dqto1mAn3iQeqRaY6wB4p9bDu47vhdZmKrsZOXeeNB18C4q0/P1F/Xo+ed2IlIty314KLCVWvptqNMhzQ4HhcKVrs1j22WxlIb3VCRdltrxSdu6ceaLG5rlAujm8xKHS8I6kHPIsOCf0Q18UDfo/Wkm9OepJAmvJIBKke0ASLFOeBB00UNLW/mgNMyYN0atoiyNbS3kqGNxpY0gXfwm8BRbJN1Mm/wsfjwxpJu61rmG8SY8VyePw76dQ1AC5jvfjnzU7KmYkOzHMN7hM+8Z9Am4PHGhFKsSWgblQjVnBr/AN4WvxlZM8uVd8ceJmHqzem8t5ts4T1tOngrbNoV26sa8fuyPIqycDRqbzYn7zDCDdlvbdlXwcAVWS+l7Z7Rv2w4Depk9n9wFA/bzf8A6n/yj81cfRxGhFN3hBVd+Hq/cb/Ml5E0qP2+OFGofAfmon7arO9ynl7T/wBK47C1T+wwdpJ/BFuCrGxexg/dA9So/T8c/iX1n+++Bybb/kqowznbrBA4u/Lmujq7OYy7nF569FmYvabGnLTbnfo1jOfCTwU6NtjYO1W4fLRe4lkSLTkEwCeQJPkV14qNLQ5pBB4tIIPivK20XND3VHEvqHei4aP2A1vILoPZfappuyOBLXGL6tcbTHwld8M9flcs8PcdtS3pm6FR0GBZGtwjyTqOl/Nd3EWNBEnVRF5mJSqEyYUwAjhogXRDkkq0nr80kDmMIIMKWo4EQLlJ1QG3OyYxpaZOiBUhBvZYu0RL3cb/AILce7NYLLxdEh0njdcurP5X6fdz1fDEEZYAzCSdQ3j29XJFlZ28aobkhzADlIuZzR2ARHJazqUqtXwQPUeYhZndlUcJTGdzHPZDoYGmxkwI4wT1ytGi2sGg58wLS4GL20sQNZ5hRvwjuXLiRMAieU6dl1G2nVyZS+H6EwXNLT7zfHn1oLAxOIhpAa4ONrEE2JmxNrKMbQrlpcKbYFzJcCLTcEaqBlZ7AxrRLgC2SCGNkXPPWL8pQpVCGP0hxBMzN3lxgHUQ5SJPpWJeN1jBMiSSNNdY/wACq5sS/V7W7waQ0AEEmCLk6SPiFNRxLgQ2DlkukCYMmWmdTNuxV6NB7HPdmDg5xcA0EbwcMhJP7ouOc+AV8Ts4EvbUe9z2RLc27fw08EHU2hmSmQwwHRugh4AcZMdk9YOis4bDv1eZeZzEm0cGgDRsTbrTzhAXSb3JA4NngOaCi+m5zmGB7pzh37LjcRGp115p/umRzntMzJV51KFHh6GZ7WxMuExym6mIrs9k4npKbXusXeoJBhWKokyLqOlQaGtawQ1vDtUzXZbFa52/We9zmOAEE3UJYZmOKc5hJkaFPFQaeClB/SDmEFD0BSQO6KLzpdHPmsm9LNo1snZMt0ADct9eCVRoeISDs1jbikd3S8oM+thS3S6hAC18ua+iiqAaEAxx4rjl0p6dJn9UOiBSOGV44IRYkeagFB2gIVeFnpblPqk/DqJ1FaD8O8ax8VGMM86DzVLjfieU+qBoofR1edhHjgPinM2e8jVvmkxy+HKfVIYZvEqDEBoNrrU/08TvOJ7LK4zAMbcCSLib9avOnai5xzzdn1H3DYbzNh+fktnZ+zWU9Lv4uPmByCvB+a2iRbluL8F1x6cx/XPLK0hu63lItzX04JDe1tCRdltrxV1R6SLckOi4z1o9HN+aHS8I6kB6cckkugHNJAXUwBI4XTGOLjB0RSQF7ctwgze14JJIA52UwE9rARJ1KSSBnSHTwT3MAEjUJJIGNdmMFF4y6cUkkBYM1ymvcWmBoikgc2mCJPFRioTbnZFJA9zA0SNU1js1ikkgT93Tiixua5SSQMc8tMDQKQUxr4pJII+mKSSSD//Z"/>
          <p:cNvSpPr>
            <a:spLocks noChangeAspect="1" noChangeArrowheads="1"/>
          </p:cNvSpPr>
          <p:nvPr/>
        </p:nvSpPr>
        <p:spPr bwMode="auto">
          <a:xfrm>
            <a:off x="143608" y="-144463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1758" name="AutoShape 14" descr="205 Bone Ivory Stock Illustrations, Cliparts and Royalty Free Bone Ivory  Vectors"/>
          <p:cNvSpPr>
            <a:spLocks noChangeAspect="1" noChangeArrowheads="1"/>
          </p:cNvSpPr>
          <p:nvPr/>
        </p:nvSpPr>
        <p:spPr bwMode="auto">
          <a:xfrm>
            <a:off x="4139952" y="3573016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7" name="Picture 2" descr="https://www.maxpixel.net/static/photo/1x/A-Ferro-alloy-Metallurgy-The-Electric-Arched-Furnace-29329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2262" y="4005778"/>
            <a:ext cx="4099476" cy="25435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5" name="24 - Ευθεία γραμμή σύνδεσης"/>
          <p:cNvCxnSpPr>
            <a:stCxn id="10" idx="2"/>
            <a:endCxn id="12" idx="0"/>
          </p:cNvCxnSpPr>
          <p:nvPr/>
        </p:nvCxnSpPr>
        <p:spPr>
          <a:xfrm>
            <a:off x="4572000" y="2276872"/>
            <a:ext cx="0" cy="432048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- Ευθεία γραμμή σύνδεσης"/>
          <p:cNvCxnSpPr/>
          <p:nvPr/>
        </p:nvCxnSpPr>
        <p:spPr>
          <a:xfrm>
            <a:off x="1151620" y="2492896"/>
            <a:ext cx="6829200" cy="0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- Ευθεία γραμμή σύνδεσης"/>
          <p:cNvCxnSpPr/>
          <p:nvPr/>
        </p:nvCxnSpPr>
        <p:spPr>
          <a:xfrm>
            <a:off x="1187624" y="2492896"/>
            <a:ext cx="0" cy="1116000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51 - Ευθεία γραμμή σύνδεσης"/>
          <p:cNvCxnSpPr/>
          <p:nvPr/>
        </p:nvCxnSpPr>
        <p:spPr>
          <a:xfrm>
            <a:off x="2123728" y="2492896"/>
            <a:ext cx="0" cy="504056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52 - Ευθεία γραμμή σύνδεσης"/>
          <p:cNvCxnSpPr/>
          <p:nvPr/>
        </p:nvCxnSpPr>
        <p:spPr>
          <a:xfrm>
            <a:off x="7020272" y="2492896"/>
            <a:ext cx="0" cy="504056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53 - Ευθεία γραμμή σύνδεσης"/>
          <p:cNvCxnSpPr/>
          <p:nvPr/>
        </p:nvCxnSpPr>
        <p:spPr>
          <a:xfrm>
            <a:off x="7956376" y="2492896"/>
            <a:ext cx="0" cy="1116000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55 - Ευθεία γραμμή σύνδεσης"/>
          <p:cNvCxnSpPr/>
          <p:nvPr/>
        </p:nvCxnSpPr>
        <p:spPr>
          <a:xfrm>
            <a:off x="3131840" y="2492896"/>
            <a:ext cx="0" cy="1116000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58 - Ευθεία γραμμή σύνδεσης"/>
          <p:cNvCxnSpPr/>
          <p:nvPr/>
        </p:nvCxnSpPr>
        <p:spPr>
          <a:xfrm>
            <a:off x="6012160" y="2492896"/>
            <a:ext cx="0" cy="1116000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- Στρογγυλεμένο ορθογώνιο"/>
          <p:cNvSpPr/>
          <p:nvPr/>
        </p:nvSpPr>
        <p:spPr>
          <a:xfrm>
            <a:off x="3491880" y="1844824"/>
            <a:ext cx="2160240" cy="432048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latin typeface="Arial" pitchFamily="34" charset="0"/>
                <a:cs typeface="Arial" pitchFamily="34" charset="0"/>
              </a:rPr>
              <a:t>Μεταλλουργία</a:t>
            </a:r>
            <a:endParaRPr lang="el-GR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10 - Στρογγυλεμένο ορθογώνιο"/>
          <p:cNvSpPr/>
          <p:nvPr/>
        </p:nvSpPr>
        <p:spPr>
          <a:xfrm>
            <a:off x="341784" y="2708920"/>
            <a:ext cx="2592288" cy="43204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Pyrometallurgy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11 - Στρογγυλεμένο ορθογώνιο"/>
          <p:cNvSpPr/>
          <p:nvPr/>
        </p:nvSpPr>
        <p:spPr>
          <a:xfrm>
            <a:off x="3311860" y="2708920"/>
            <a:ext cx="2520280" cy="43204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Hydrometallurgy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12 - Στρογγυλεμένο ορθογώνιο"/>
          <p:cNvSpPr/>
          <p:nvPr/>
        </p:nvSpPr>
        <p:spPr>
          <a:xfrm>
            <a:off x="6209928" y="2708920"/>
            <a:ext cx="2592288" cy="43204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Electrometallurgy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18 - Στρογγυλεμένο ορθογώνιο"/>
          <p:cNvSpPr/>
          <p:nvPr/>
        </p:nvSpPr>
        <p:spPr>
          <a:xfrm>
            <a:off x="2491070" y="3356992"/>
            <a:ext cx="1944216" cy="4320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Ionometallurgy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20 - Στρογγυλεμένο ορθογώνιο"/>
          <p:cNvSpPr/>
          <p:nvPr/>
        </p:nvSpPr>
        <p:spPr>
          <a:xfrm>
            <a:off x="4636705" y="3356992"/>
            <a:ext cx="2304256" cy="4320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Plasmametallurgy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21 - Στρογγυλεμένο ορθογώνιο"/>
          <p:cNvSpPr/>
          <p:nvPr/>
        </p:nvSpPr>
        <p:spPr>
          <a:xfrm>
            <a:off x="7142380" y="3356992"/>
            <a:ext cx="1800200" cy="4320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Biometallurgy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22 - Στρογγυλεμένο ορθογώνιο"/>
          <p:cNvSpPr/>
          <p:nvPr/>
        </p:nvSpPr>
        <p:spPr>
          <a:xfrm>
            <a:off x="201419" y="3356992"/>
            <a:ext cx="2088232" cy="4320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Solvometallurgy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13043" y="1340768"/>
            <a:ext cx="8779437" cy="5040559"/>
          </a:xfrm>
        </p:spPr>
        <p:txBody>
          <a:bodyPr>
            <a:normAutofit/>
          </a:bodyPr>
          <a:lstStyle/>
          <a:p>
            <a:pPr marL="578845" indent="-457200">
              <a:lnSpc>
                <a:spcPct val="110000"/>
              </a:lnSpc>
              <a:buClr>
                <a:schemeClr val="tx2"/>
              </a:buClr>
              <a:buFont typeface="+mj-lt"/>
              <a:buAutoNum type="arabicPeriod" startAt="2"/>
            </a:pPr>
            <a:r>
              <a:rPr lang="el-GR" sz="2000" b="1" dirty="0" smtClean="0">
                <a:latin typeface="Arial" pitchFamily="34" charset="0"/>
                <a:cs typeface="Arial" pitchFamily="34" charset="0"/>
                <a:sym typeface="Wingdings 3"/>
              </a:rPr>
              <a:t>Αντικατάσταση υλικών για καίριες εφαρμογές</a:t>
            </a:r>
            <a:endParaRPr lang="en-US" sz="2000" b="1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 marL="578845" indent="-457200">
              <a:lnSpc>
                <a:spcPct val="110000"/>
              </a:lnSpc>
              <a:buClr>
                <a:schemeClr val="tx2"/>
              </a:buClr>
              <a:buFont typeface="+mj-lt"/>
              <a:buAutoNum type="arabicPeriod" startAt="2"/>
            </a:pPr>
            <a:endParaRPr lang="en-US" sz="2000" b="1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 marL="578845" indent="-457200">
              <a:lnSpc>
                <a:spcPct val="110000"/>
              </a:lnSpc>
              <a:buClr>
                <a:schemeClr val="tx2"/>
              </a:buClr>
              <a:buFont typeface="+mj-lt"/>
              <a:buAutoNum type="arabicPeriod" startAt="2"/>
            </a:pPr>
            <a:endParaRPr lang="en-US" sz="2000" b="1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 marL="578845" indent="-457200">
              <a:lnSpc>
                <a:spcPct val="110000"/>
              </a:lnSpc>
              <a:buClr>
                <a:schemeClr val="tx2"/>
              </a:buClr>
              <a:buFont typeface="+mj-lt"/>
              <a:buAutoNum type="arabicPeriod" startAt="2"/>
            </a:pPr>
            <a:endParaRPr lang="en-US" sz="2000" b="1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 marL="578845" indent="-457200">
              <a:lnSpc>
                <a:spcPct val="110000"/>
              </a:lnSpc>
              <a:buClr>
                <a:schemeClr val="tx2"/>
              </a:buClr>
              <a:buFont typeface="+mj-lt"/>
              <a:buAutoNum type="arabicPeriod" startAt="2"/>
            </a:pPr>
            <a:endParaRPr lang="en-US" sz="2000" b="1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 marL="578845" indent="-457200">
              <a:lnSpc>
                <a:spcPct val="110000"/>
              </a:lnSpc>
              <a:buClr>
                <a:schemeClr val="tx2"/>
              </a:buClr>
              <a:buFont typeface="+mj-lt"/>
              <a:buAutoNum type="arabicPeriod" startAt="2"/>
            </a:pPr>
            <a:endParaRPr lang="en-US" sz="2000" b="1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 marL="578845" indent="-457200">
              <a:lnSpc>
                <a:spcPct val="110000"/>
              </a:lnSpc>
              <a:buClr>
                <a:schemeClr val="tx2"/>
              </a:buClr>
              <a:buFont typeface="+mj-lt"/>
              <a:buAutoNum type="arabicPeriod" startAt="2"/>
            </a:pPr>
            <a:endParaRPr lang="en-US" sz="2000" b="1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 marL="578845" indent="-457200">
              <a:lnSpc>
                <a:spcPct val="110000"/>
              </a:lnSpc>
              <a:buClr>
                <a:schemeClr val="tx2"/>
              </a:buClr>
              <a:buNone/>
            </a:pPr>
            <a:endParaRPr lang="en-US" sz="2000" b="1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 marL="578845" indent="-457200">
              <a:lnSpc>
                <a:spcPct val="110000"/>
              </a:lnSpc>
              <a:buClr>
                <a:schemeClr val="tx2"/>
              </a:buClr>
              <a:buNone/>
            </a:pPr>
            <a:endParaRPr lang="en-US" sz="2000" b="1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>
              <a:lnSpc>
                <a:spcPct val="110000"/>
              </a:lnSpc>
              <a:buClr>
                <a:schemeClr val="tx2"/>
              </a:buClr>
              <a:buFont typeface="Wingdings 3" pitchFamily="18" charset="2"/>
              <a:buChar char="u"/>
            </a:pPr>
            <a:r>
              <a:rPr lang="en-US" sz="2000" dirty="0" smtClean="0">
                <a:latin typeface="Arial" pitchFamily="34" charset="0"/>
                <a:cs typeface="Arial" pitchFamily="34" charset="0"/>
                <a:sym typeface="Wingdings 3"/>
              </a:rPr>
              <a:t>Life Cycle Assessment (LCA)</a:t>
            </a:r>
            <a:endParaRPr lang="el-GR" sz="2000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>
              <a:lnSpc>
                <a:spcPct val="110000"/>
              </a:lnSpc>
              <a:buClr>
                <a:schemeClr val="tx2"/>
              </a:buClr>
              <a:buNone/>
            </a:pPr>
            <a:endParaRPr lang="el-GR" sz="500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>
              <a:lnSpc>
                <a:spcPct val="110000"/>
              </a:lnSpc>
              <a:buClr>
                <a:schemeClr val="tx2"/>
              </a:buClr>
              <a:buFont typeface="Wingdings 3" pitchFamily="18" charset="2"/>
              <a:buChar char="u"/>
            </a:pPr>
            <a:r>
              <a:rPr lang="en-US" sz="2000" i="1" dirty="0" smtClean="0">
                <a:latin typeface="Arial" pitchFamily="34" charset="0"/>
                <a:cs typeface="Arial" pitchFamily="34" charset="0"/>
                <a:sym typeface="Wingdings 3"/>
              </a:rPr>
              <a:t>In silico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l-GR" sz="2000" dirty="0" smtClean="0">
                <a:latin typeface="Arial" pitchFamily="34" charset="0"/>
                <a:cs typeface="Arial" pitchFamily="34" charset="0"/>
                <a:sym typeface="Wingdings 3"/>
              </a:rPr>
              <a:t>μέθοδοι (μοντελοποίηση,                                                                       κβαντικές προσεγγίσεις, μοριακή δυναμική)</a:t>
            </a:r>
            <a:endParaRPr lang="en-US" sz="2000" dirty="0" smtClean="0">
              <a:latin typeface="Arial" pitchFamily="34" charset="0"/>
              <a:cs typeface="Arial" pitchFamily="34" charset="0"/>
              <a:sym typeface="Wingdings 3"/>
            </a:endParaRPr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58823" y="620688"/>
            <a:ext cx="8229601" cy="650336"/>
          </a:xfrm>
        </p:spPr>
        <p:txBody>
          <a:bodyPr>
            <a:noAutofit/>
          </a:bodyPr>
          <a:lstStyle/>
          <a:p>
            <a:r>
              <a:rPr lang="el-GR" sz="36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ΒΙΩΣΙΜΗ ΑΝΟΡΓΑΝΗ ΧΗΜΕΙΑ</a:t>
            </a:r>
            <a:endParaRPr lang="el-GR" sz="36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179512" y="-27384"/>
            <a:ext cx="648072" cy="410137"/>
          </a:xfrm>
          <a:prstGeom prst="rect">
            <a:avLst/>
          </a:prstGeom>
          <a:noFill/>
        </p:spPr>
        <p:txBody>
          <a:bodyPr wrap="square" lIns="101370" tIns="50685" rIns="101370" bIns="50685" rtlCol="0">
            <a:spAutoFit/>
          </a:bodyPr>
          <a:lstStyle/>
          <a:p>
            <a:fld id="{0D9E4952-DAA2-4537-9F83-99525CB0C1DA}" type="slidenum"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pPr/>
              <a:t>12</a:t>
            </a:fld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1746" name="AutoShape 2" descr="data:image/jpeg;base64,/9j/4AAQSkZJRgABAQAAAQABAAD/2wCEAAoHCBYVFRgWFhYZGBgaHBwcGBkYHBkYHBoaHBohHBwaGhocIS4lHB4rIRocJjgmKy8xNTU1GiQ7QDs0Py40NTEBDAwMEA8QHhISHjYrISs0NDQ0NDQ0NDQxNDQ0NDQ0NDQ0MTQ0NDQ0NDQ0NDQ0MTQ0NDQ0NDQ0NDQ0NDQ0NDQ0NP/AABEIATgAoQMBIgACEQEDEQH/xAAbAAABBQEBAAAAAAAAAAAAAAABAAIDBAUGB//EAEMQAAEDAgMEBwQGCQQCAwAAAAEAAhEDIQQSMQUiQVETYXFygaGxBjKRshQjJFLB0TM0QmJzksLh8BWCovHS4kNTY//EABgBAQADAQAAAAAAAAAAAAAAAAABAgQD/8QAHxEBAQACAQUBAQAAAAAAAAAAAAECERIDMTJBUSEi/9oADAMBAAIRAxEAPwD2FzxBuNFFSEGTbtQbTIMkaKHaO0WU2y4kzoACSb/AeKi3Xck2tVjItfsulRtM27bLCp+0tIH3ah8B/wCSFX2npHRr/g3/AMlHKfVuNbdYSbX7LqVjgAJsucZ7VsAjo3/Fqif7UNJnoz/MPyUc8TjXRZTOh1Uz3AgwVyzva48KQjrf/wCqhb7UuF+iH8x/JOeJxrqqQg3t22T614i/Zdcm/wBrHkR0bfiUxvtW8aMZ/wAvzTnDjXX0TAvbtsmVRJkX7Fyb/aqof2Gf8vzRb7WVAI6NnxcnOHGuwa4AC4ULWmRY6rjXe01Y8GfA/mi/2oxBGrB2N/MpzhxrtqjgRAv2JlIQb27bLkMP7VPaZexrh1S0/iuhwW2KVcQ10O4tdY+HPwUzKUuNi/WvEX7Lp1IwL27bJtPd1tKD25jIuFZUKjSSSBKmDxGo0TWvAEHVRmmZmEDMh5H4JKz0refqkgaagNr3ssja+FPvatAg9X/a1eii86XSL81o18VXLHlNJxurtxOIwAN22PLh/ZZtRhaYIg/5pzXZbTwIaMwMA2PUeCya+HDhDh/bsKzWXG6rvLLNxgIFaD9mQfe8gl/po+8fJNw0zkJWmNmt5u8vyTv9OZzPxH5JyhqspBap2czmfj/ZIbOZ1/FOUNMpJa30BnI/EojAM+75n81PI0xyUpWz9DZ90eacMKz7rfgo5GmGSmyt/oWfdb8AhkZ9xvwH5KNmlLDbbrsjfLgBEP3hC6HZ/tZTO69pYeY3hPqFlw37o+ASJHIfBWmdnZFwldhSe2oMzHNc08QZ9FP0o0vyXJbLxDm1GhvE3HMcV1fQ8Z613wy5Ryyx40Po56kken6vNJXVDpSbWvZOLA24RcwAEgaJjHkmDoga9oqAtcLELAxDcr3MDg7IBLeIkSD4hdHVGUSLLisbSZiMQ6pTflqNLWlzYmGmIc3UjyuuHW1qfXXpb2diMQGu3hHETxUTsc1P+ktJyVcocJAPBwPInRw5Koygz6TkyjKKZcet2eB5Lg7JTj2pf6g1Vdv5GUHlgDX5d0jUGYHnCcyo3pywn3Xi3coF7h6H4IJztBqX+oN/wFS7LLOgpvi7mAkm5M3WPi8Q0vrnTcpsHfe8wB1wPNSaaX07qPwKa7G9R+BVXDYtr6lLiHPxJ6jkIYApvaDFNbReBFwWgRckiGgdpKB5xjvun4JoxTvulUKGMHTMZqGuYwnmaVIvcOsSW+Kv7FxjfozHSJcC89Rc4uI80QjftAtJBEECSDAMc4PBNdjncuMC41iY7Yus3G41r3VXyN5raDDwLnOl8Hk1ouUMNtynnpOmxfWceomGNB5bpKjadNN9eoAXFhAAkk8le2Ng6mIaHghrCAWugnMD90Kxs2h9JcRP1Y98g3Mj3badq67CUGNY1rWgNaMrQLAAaALr08OX7eznnnr8ndX2dstlMAiS7i4xP9la6U6W5JOeQYGikDBEwtEkn5HG23uHQDrSUXSu5+iClAtJka6qaoBFvJJzgQRKjptIMmwQCmJkG4jivN9q7CqYOsawBeH1qQbWDt6mwuAc1zQLg6cAvS6xkWumsaIIcLHgeKpnhMotjlcXC7Txb3PNLIzJImA4udN55AWNiPFUMcyu2pmpgkCWySJyzwtp2rpsXhmsquNt4yOJjKBrziU80mZCZ4+Ux6LJcbtplmnA47DYhzg97nnKczQA3KHC4dl4kHmoDhalM03kv3nZsxLS4OqbpLxFgbgld7i3sYJid4CByOi8+xG0atN9QubmpB72Z76F8tGugiFGk7XWdKx3QtByxnac5LOjcSGlriLCZGWLKuyjU34ZlFN5IzOhj6gIEh0Tn4AmRZaOH2/nGHeGF2Rs1A0Zg0Nc7KD1kyQq+Mw+LOV72DIHOe5kmSCbN5DKNOu6aSfgvZl72MeXuYJL2tk5mucb909Wimxfs0+b1Xue0FwzRYaEgjiOafgcRmqdCXPpOflLwSRultjH3oESNVl7WzNqFhe4vzljSXGcggwDMSbC6CHBUy/ILOcwnPBOZl4D2knfJvPYr9HZ7i9rLFjnlriBlLXXcc7OsA3VbDezuIc01BDD7obB3crpjtnj1lTt2jVp9K97JzNcRl3srmNAl5HuzMoLGJ2AA7NnhrmsDAW53S6d3sgSqtLYryAQ9sExutESOrgfzSwuKxOJYajC1jaYiLF05csidIGnWVrbGxFJlINY9z2B7veac7iDmyxwgnXrCDd9gqApCpTMS4h467QfEWXV1dbeS57Yuz3lwqObl98gcZfGvVC6SmYEGy19LfH9Zc9chpgQJUJJnjqi9pJJAlTBwiJXRQ7KOQQVXozySQSNpkXPBPc4OEDVA1QbRrZAMy3QJgy3KT97TgkXZrC3FIbut5QZu0MFJzcQLj0I81zeIrvYwCzwZngQBeTy0XaVGZgYMSIXCbU2fVJyFzjTa45mMloqCbsdcGPGIJWbrY6u479K7mmbj8c9rc77ktOTLJLrbp3bR1rncNhH1mGm9/RCmBFPK7eiDJPExoF2VLGBjcrqDqTW+6BL2gTMSBzvCxdr4il0rHvzuYHl56MHM1xbuuhwvlIXGOq/svZvRsaGtgw0OLd1zi2crw4WeN4/E+GhTp1XnK+o9zToBDSQOEgWWdg9sMzPaSG0wMwe7cPGS5mk21bzuEzZXtAx1aZ3HF7Q4iADLYJ5A5T8QgubR2d0jHM/aBDmFgaAHsnIzpHXeSYBvYLOcc7n18sPqAMcBDsrRYuLep7XNniE6rtkPxJoh/RtDXTVLQ57uYpt91jeuCbWVHCVBTxHRseKlFo33Phpp5hMhxMmeVxJQXMLQqOfkD3NbckNcQDPEdqOMp02Ne11mlrs5kgQdYAu4n7552UGzNssOJLocGZHBrsjoJkdVtOPNUK9V9Z7w6jmY6buJAHIjm7r4cEg3dn+zn0gU34cDDtZl+sBL3PYRfM3RxMzfmu12Z7P0KLcrAXHMXFzjJJOvIRpZD2XwzmYdjXgNe4ZiBcAcBPYAtcDLc34LVhhJN2frPnlbdQmbuvFB7cxkIne0tCIdlsbrq5i14aIOqYaZ18UTTzX5o9KNI6kDumCSj6A80UB6KLzpdAPzW0TRUJtzspHMDRI1QNLct9eCXvdUJNOaxSfu6cUCL8ttVz+2cQWPJEXAhouTYz+C6Frc1yuL2pRqCq7MMwzEy29tRuk8uRXHrX+XXpT+llm0ebFM3HU32LJ+CyWYkaEfG3qrlJ7D7zSeyFllrRZE9X6P+0wfyz6BVnjDfdb/KfyUlRlHgHDtAVZwYBzU2okJxw/3W+DP7Jj8RSAswfCPVQ1Aw8FGW0o0JPgPwSZFxR4nabYhrAPgq2CxIfVYHNAaXtBniC64TcQWcLeZWe9jiZa13UTYfmp3Uaj2Ho8txw4eSQdmtpxVDYtWo6iwVozlu9HGND1E2Wg8Rcdi2y7m2WzVA7vXKWXNfTgkze14JOdlsFKCNTLbkj0XGetFrARJ1KZ0h08EC6c8kU/oQkgTmAAmFHTcSYNwmtmRrqpqkRbyQNqjKLWSpXmbptLW/mjW4R5IBUdBgWWZtTdLXROYX8P7LWo6X81kbYfBngGuI5Wgrn1fFfDyVM7Tq0f52pHD0j+x8B+Sh2biDVZmcAHTBiY5jyIRweKpveWNMkTwImLEtPFZXcamFpciO2Qqz8HR5+ZWjXyMEudA5k8eQUYDXXBkHjJTUN1mOwtEcfMqI06I/ZJ8D+Sv16jGuyF28eF/NQ1qTYJOgBJJ4AJqG6za1dg0Z8VJsSgKtdrXDdnMR2cPjCpte14LmiwMX15g+q0fY+vmxD2x7rXAfEBWw1bEZdq7qo0ASLFMpmTBuhTmRPmpK2lufBbGY2ruxFk6kJEm6bR4z5oVdbeSBr3EEgGynDBEwhTiBKhMzx1QDpDzSVm3Ukga54IIBUbGkGTYICmRfldPc8OEDVAqpzCBdClu62Sa3LcpO3tOCAVGyZF1l7cG52MePJazXZbFZe2xuzwId6Ln1fGrYeUZWwh9WO3+kLM9m6fuEi4zfitbY3uR+9+AWf7PH3P9yyfGn6l9pX3pDgS+fABWdlDc8bfAKl7Ujeo9r/QK5so7h734BPZ6Yu0D9pf1Nb+C09oO+rf3HeiyseftNUdTflWnj/0b+4fRJ3qb6YGyhuP77fRaXsa6cZUHJp+YFZuyvcf32/KtD2KP2yr1tcP+QAV8PKK5dq9Ce4EQLlMpiDJsk1hBk6BOc7NYdq2MoVd6IunUzAg2TW7uvFJzc1wga9pJkCymDxESmh4aIPBR9EdfFA3o3cklP0wSQN6WbRrZDJlvrCJpAX5XQD81igRdmtpxSG71yi5uW47LoAZteHJAizNfRZu2/cjkHfKtJzstgs7bTZYDzDvRU6njVsPKMXYbtz/AHf0hVPZoWZ/u9Fb2G3cHaPQKt7NiAz/AHLH8avp/tJd1Htf6BWNle4e9+AUHtCN6j2v9ArGzRuu7x9AntHpiYwfaa3Yz5Vp4wfVv7h9Fn40faavYz0Wpjh9U/uH0Sd6m9o53ZQ3H98ei0fYpv2useTZ/wCX9lm7IO4/vj5Vrexw+11utkfFyvh5RXPtXdF820lANy314IlmW44INdmse2y2MpHe6oSzZba8UnbunHmiG5rlAOjzXnVHpeEdSaamW3JO6Ia+KAfR+tJN6c8gigTahNjxT3NDRI1Rc0AG3BR03EmDdAWHNYpP3dOKNYQLW7EqN5m/agTG5hJ1Wdtj3Y4CY+Cv1TBgWVPao+rB439CqdTxq2HlGJsT3B2qt7PiMva/1Kt7EG4O0eiq7C4d9/qVj+NX07bwvS7z/lCsYAbru9+AUG3Rej33fKrOzxuu739IT2j0xcU37TV7G+gWljrU39w+ioYkfaavYz5Qr+0P0b+4fRPdT8c5sYbj++PRbHsc37VWPJkj+ZZWyG/VvP7/AOC1vY39Zq90T/Or4eUUz7V2rHFxg6Jz25bhF7QBIEFMomTe/atjMLN7Xgg92UwEa1oi3YnUhIvftQJrARJ1TDUOnghUcQSAYUwYI0QDoW8klXznmUkDmtMix1U1SCLeSDngggHVMYwtMnRAqIg3t2o1rxF+xGocwgXQp7utkDqRgXt2qhtUbs8J/BXKjSTIuFW2l+jA4gj8VTPxq2PlGJsoQ3xVXYvvf73+pVrZWnwVbY3vHvv9Ssfxq+n7bH6Pvn5VYwAs7vfgFDtn/wCMfvn5VYwQ3T3v6QntHpj4lv2mr3W+ivY/9HU7p9FVrj7RU7rPRWscNx/dPokL6YWy/wBG7v8A9K1PYz9Yr9wfMVmbOG47v/0rT9jh9oqnk0T/ADldOn5RXPtXZUwQRPmpKpkWvfgk9wIgaplMQZNlrZho2mbdqFYSbX7Eam9EXhGmYEGxQOYQAJUJaZ0Oqc9hJkaKQPERKB2Ycwkq/RO5eiCB/REXta6cXh1h5odNNo1slky3mYQJrctz2WSdvacOaWbNbTjzS93rnwQEOy2Pkqe0RLZ4EhW8ua+nmq2PO7HIi/8AnaqZ+NWx8oxNl6fBV9kthx77/Uqzs3Q9v4lVdlnfd/Ef8xWP41fUu2R+j75+VT4L3T3vwCh2yYDO/wD0lS4HR3aPRT7R6ZtYfaKnY30CtY73H90+igrfrD+630U+O91/dPokKxcANw9/8Fpexx+0VhzaB8XFZ+AG4e//AErS9jx9dW6mg/BxV+n5RXPtXXtYRc8OSc52aw7boZ827ET/ANpZct9eHJa2Ym7uvHkk5ua480ve6o8Us2W2vHkgIqBtjwTeiOtuaPRzeYlLpuEdSB3TjrSTeg6/JJA40gL3tdMa8usfJBryTBOqke0NEjVAHNy3HZdADNrw5IUzJg3Rqbulp/zigTnZbDzVbHt3M3GR6q0xoIk3Kq487pHCR6qufjVse8YuzND2n1Kq7L9938R/zFWdm/tdv4lVdme+7+I/5isXxq+rG2vdZ3x8pUmD0PaPRN2y2zO+PlKfgtD2t9FPtHpQrfrD+630Cmx3uv7p9FDW/WH91vop8cNx/dPogx8B7h7/AOC0vZH9PV62gfFxWbgBuHv/ANK0vY8fXVjyaPjmKv0/KK59q7AsDbjhzQa7NY9tkGPLjB0TqgyiRZa2YHbunHmiG5rnyQp72t4/zghUdlMCwQJzyLDgn9ENb80msBEnVRmoZiUB+kHqSUvRN5eqSBPaINhooaZJN79qDGEEWUtRwIgGUArCBa3ZZKjeZv23TaIg3t2o1rxF+xA2sYNrdijxg+rnja/irFIwL27VUxw3SeEi/iFXPxq2PeMTAavHX+JVbZ533/xX/MVPs3V/afUqts877/4r/mWL41fVvawszvj5XJ+C0d2j0Q2zozvj5XI4LR3aPRT7R6Z9b9Yf3W+inx/uP7p9FXxH6w/ut9FPtA7j+6fRBk4D3D3/AMFq+xo+srHujzKysB7h7/4LW9ijvYgd3+pX6flFc/GuuqNABi3Yo6Nze9uN0KbSCCRCkqmRa9+C1sxta0RbssnUhIvftTaNpm3bZCsJNr9iAVHEEwVMGiNBomscAACYURaZ04oG5zzPxSVrOOY+KSBhqAiBxTGNLTJ0SFIi/K6c5+awQJ5zWCFPd1tKTW5bnssk7e04c0Ae3MZGijxZGQt429VMHZbHyVfGN3HHgfzVc/Gpx7xg7P8AeeOs/MVSwDvrHj/9Xeqs4B2+/wAfmKo4F/17/wCMfX+6xtbS226Gs74+VyfgTZ3aPRRbcO4zvj5SnbOMh3a30T2j0o4k/Xv7rfRT7SO4/un0VbGO+vf3W+isbRO4/uH0QZOAduHv/gtX2J9+v1FpPxcsXZzpa7vj0Wv7DVRnrj70R8T+av0/KK5+Ndm9wcIGqYwZTJSDMtzwTnOzWHbda2YKm9peEWHKIKDd3XjySc3NceaAOYSZGikFQRHgm9IG25JvRHXxQN6I8kFN045FJA3pZtGtkizLfWE40gL8rpjXlxg6ICHZracUju9coubluPNBu9rw5IEG5r6LK21iCzI39nMcx8LSOUlarnZbBc5jse19Z9N4GUBonhJEmfj5Ln1brFfCbqVmHuXDiI8SZ/FZdLBubXJvd4eLG7SLmeqFoMovYNx2YagOv5qQYh495hHW3eH5+Sy6d5VbbLC5gy3hwPhBQ2YxwDpEe76f3Vw4hp1B8QoziWDjCa/dm/zTHx2Fe6sS0AgtYOXD/tW8YwljwNS0jxjRWXYhhNvQqFzp0aSmk7YuEw+RgEkknMZEQOFp11+Cu7Dqto1mAn3iQeqRaY6wB4p9bDu47vhdZmKrsZOXeeNB18C4q0/P1F/Xo+ed2IlIty314KLCVWvptqNMhzQ4HhcKVrs1j22WxlIb3VCRdltrxSdu6ceaLG5rlAujm8xKHS8I6kHPIsOCf0Q18UDfo/Wkm9OepJAmvJIBKke0ASLFOeBB00UNLW/mgNMyYN0atoiyNbS3kqGNxpY0gXfwm8BRbJN1Mm/wsfjwxpJu61rmG8SY8VyePw76dQ1AC5jvfjnzU7KmYkOzHMN7hM+8Z9Am4PHGhFKsSWgblQjVnBr/AN4WvxlZM8uVd8ceJmHqzem8t5ts4T1tOngrbNoV26sa8fuyPIqycDRqbzYn7zDCDdlvbdlXwcAVWS+l7Z7Rv2w4Depk9n9wFA/bzf8A6n/yj81cfRxGhFN3hBVd+Hq/cb/Ml5E0qP2+OFGofAfmon7arO9ynl7T/wBK47C1T+wwdpJ/BFuCrGxexg/dA9So/T8c/iX1n+++Bybb/kqowznbrBA4u/Lmujq7OYy7nF569FmYvabGnLTbnfo1jOfCTwU6NtjYO1W4fLRe4lkSLTkEwCeQJPkV14qNLQ5pBB4tIIPivK20XND3VHEvqHei4aP2A1vILoPZfappuyOBLXGL6tcbTHwld8M9flcs8PcdtS3pm6FR0GBZGtwjyTqOl/Nd3EWNBEnVRF5mJSqEyYUwAjhogXRDkkq0nr80kDmMIIMKWo4EQLlJ1QG3OyYxpaZOiBUhBvZYu0RL3cb/AILce7NYLLxdEh0njdcurP5X6fdz1fDEEZYAzCSdQ3j29XJFlZ28aobkhzADlIuZzR2ARHJazqUqtXwQPUeYhZndlUcJTGdzHPZDoYGmxkwI4wT1ytGi2sGg58wLS4GL20sQNZ5hRvwjuXLiRMAieU6dl1G2nVyZS+H6EwXNLT7zfHn1oLAxOIhpAa4ONrEE2JmxNrKMbQrlpcKbYFzJcCLTcEaqBlZ7AxrRLgC2SCGNkXPPWL8pQpVCGP0hxBMzN3lxgHUQ5SJPpWJeN1jBMiSSNNdY/wACq5sS/V7W7waQ0AEEmCLk6SPiFNRxLgQ2DlkukCYMmWmdTNuxV6NB7HPdmDg5xcA0EbwcMhJP7ouOc+AV8Ts4EvbUe9z2RLc27fw08EHU2hmSmQwwHRugh4AcZMdk9YOis4bDv1eZeZzEm0cGgDRsTbrTzhAXSb3JA4NngOaCi+m5zmGB7pzh37LjcRGp115p/umRzntMzJV51KFHh6GZ7WxMuExym6mIrs9k4npKbXusXeoJBhWKokyLqOlQaGtawQ1vDtUzXZbFa52/We9zmOAEE3UJYZmOKc5hJkaFPFQaeClB/SDmEFD0BSQO6KLzpdHPmsm9LNo1snZMt0ADct9eCVRoeISDs1jbikd3S8oM+thS3S6hAC18ua+iiqAaEAxx4rjl0p6dJn9UOiBSOGV44IRYkeagFB2gIVeFnpblPqk/DqJ1FaD8O8ax8VGMM86DzVLjfieU+qBoofR1edhHjgPinM2e8jVvmkxy+HKfVIYZvEqDEBoNrrU/08TvOJ7LK4zAMbcCSLib9avOnai5xzzdn1H3DYbzNh+fktnZ+zWU9Lv4uPmByCvB+a2iRbluL8F1x6cx/XPLK0hu63lItzX04JDe1tCRdltrxV1R6SLckOi4z1o9HN+aHS8I6kB6cckkugHNJAXUwBI4XTGOLjB0RSQF7ctwgze14JJIA52UwE9rARJ1KSSBnSHTwT3MAEjUJJIGNdmMFF4y6cUkkBYM1ymvcWmBoikgc2mCJPFRioTbnZFJA9zA0SNU1js1ikkgT93Tiixua5SSQMc8tMDQKQUxr4pJII+mKSSSD//Z"/>
          <p:cNvSpPr>
            <a:spLocks noChangeAspect="1" noChangeArrowheads="1"/>
          </p:cNvSpPr>
          <p:nvPr/>
        </p:nvSpPr>
        <p:spPr bwMode="auto">
          <a:xfrm>
            <a:off x="143608" y="-144463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1748" name="AutoShape 4" descr="data:image/jpeg;base64,/9j/4AAQSkZJRgABAQAAAQABAAD/2wCEAAoHCBYVFRgWFhYZGBgaHBwcGBkYHBkYHBoaHBohHBwaGhocIS4lHB4rIRocJjgmKy8xNTU1GiQ7QDs0Py40NTEBDAwMEA8QHhISHjYrISs0NDQ0NDQ0NDQxNDQ0NDQ0NDQ0MTQ0NDQ0NDQ0NDQ0MTQ0NDQ0NDQ0NDQ0NDQ0NDQ0NP/AABEIATgAoQMBIgACEQEDEQH/xAAbAAABBQEBAAAAAAAAAAAAAAABAAIDBAUGB//EAEMQAAEDAgMEBwQGCQQCAwAAAAEAAhEDIQQSMQUiQVETYXFygaGxBjKRshQjJFLB0TM0QmJzksLh8BWCovHS4kNTY//EABgBAQADAQAAAAAAAAAAAAAAAAABAgQD/8QAHxEBAQACAQUBAQAAAAAAAAAAAAECERIDMTJBUSEi/9oADAMBAAIRAxEAPwD2FzxBuNFFSEGTbtQbTIMkaKHaO0WU2y4kzoACSb/AeKi3Xck2tVjItfsulRtM27bLCp+0tIH3ah8B/wCSFX2npHRr/g3/AMlHKfVuNbdYSbX7LqVjgAJsucZ7VsAjo3/Fqif7UNJnoz/MPyUc8TjXRZTOh1Uz3AgwVyzva48KQjrf/wCqhb7UuF+iH8x/JOeJxrqqQg3t22T614i/Zdcm/wBrHkR0bfiUxvtW8aMZ/wAvzTnDjXX0TAvbtsmVRJkX7Fyb/aqof2Gf8vzRb7WVAI6NnxcnOHGuwa4AC4ULWmRY6rjXe01Y8GfA/mi/2oxBGrB2N/MpzhxrtqjgRAv2JlIQb27bLkMP7VPaZexrh1S0/iuhwW2KVcQ10O4tdY+HPwUzKUuNi/WvEX7Lp1IwL27bJtPd1tKD25jIuFZUKjSSSBKmDxGo0TWvAEHVRmmZmEDMh5H4JKz0refqkgaagNr3ssja+FPvatAg9X/a1eii86XSL81o18VXLHlNJxurtxOIwAN22PLh/ZZtRhaYIg/5pzXZbTwIaMwMA2PUeCya+HDhDh/bsKzWXG6rvLLNxgIFaD9mQfe8gl/po+8fJNw0zkJWmNmt5u8vyTv9OZzPxH5JyhqspBap2czmfj/ZIbOZ1/FOUNMpJa30BnI/EojAM+75n81PI0xyUpWz9DZ90eacMKz7rfgo5GmGSmyt/oWfdb8AhkZ9xvwH5KNmlLDbbrsjfLgBEP3hC6HZ/tZTO69pYeY3hPqFlw37o+ASJHIfBWmdnZFwldhSe2oMzHNc08QZ9FP0o0vyXJbLxDm1GhvE3HMcV1fQ8Z613wy5Ryyx40Po56kken6vNJXVDpSbWvZOLA24RcwAEgaJjHkmDoga9oqAtcLELAxDcr3MDg7IBLeIkSD4hdHVGUSLLisbSZiMQ6pTflqNLWlzYmGmIc3UjyuuHW1qfXXpb2diMQGu3hHETxUTsc1P+ktJyVcocJAPBwPInRw5Koygz6TkyjKKZcet2eB5Lg7JTj2pf6g1Vdv5GUHlgDX5d0jUGYHnCcyo3pywn3Xi3coF7h6H4IJztBqX+oN/wFS7LLOgpvi7mAkm5M3WPi8Q0vrnTcpsHfe8wB1wPNSaaX07qPwKa7G9R+BVXDYtr6lLiHPxJ6jkIYApvaDFNbReBFwWgRckiGgdpKB5xjvun4JoxTvulUKGMHTMZqGuYwnmaVIvcOsSW+Kv7FxjfozHSJcC89Rc4uI80QjftAtJBEECSDAMc4PBNdjncuMC41iY7Yus3G41r3VXyN5raDDwLnOl8Hk1ouUMNtynnpOmxfWceomGNB5bpKjadNN9eoAXFhAAkk8le2Ng6mIaHghrCAWugnMD90Kxs2h9JcRP1Y98g3Mj3badq67CUGNY1rWgNaMrQLAAaALr08OX7eznnnr8ndX2dstlMAiS7i4xP9la6U6W5JOeQYGikDBEwtEkn5HG23uHQDrSUXSu5+iClAtJka6qaoBFvJJzgQRKjptIMmwQCmJkG4jivN9q7CqYOsawBeH1qQbWDt6mwuAc1zQLg6cAvS6xkWumsaIIcLHgeKpnhMotjlcXC7Txb3PNLIzJImA4udN55AWNiPFUMcyu2pmpgkCWySJyzwtp2rpsXhmsquNt4yOJjKBrziU80mZCZ4+Ux6LJcbtplmnA47DYhzg97nnKczQA3KHC4dl4kHmoDhalM03kv3nZsxLS4OqbpLxFgbgld7i3sYJid4CByOi8+xG0atN9QubmpB72Z76F8tGugiFGk7XWdKx3QtByxnac5LOjcSGlriLCZGWLKuyjU34ZlFN5IzOhj6gIEh0Tn4AmRZaOH2/nGHeGF2Rs1A0Zg0Nc7KD1kyQq+Mw+LOV72DIHOe5kmSCbN5DKNOu6aSfgvZl72MeXuYJL2tk5mucb909Wimxfs0+b1Xue0FwzRYaEgjiOafgcRmqdCXPpOflLwSRultjH3oESNVl7WzNqFhe4vzljSXGcggwDMSbC6CHBUy/ILOcwnPBOZl4D2knfJvPYr9HZ7i9rLFjnlriBlLXXcc7OsA3VbDezuIc01BDD7obB3crpjtnj1lTt2jVp9K97JzNcRl3srmNAl5HuzMoLGJ2AA7NnhrmsDAW53S6d3sgSqtLYryAQ9sExutESOrgfzSwuKxOJYajC1jaYiLF05csidIGnWVrbGxFJlINY9z2B7veac7iDmyxwgnXrCDd9gqApCpTMS4h467QfEWXV1dbeS57Yuz3lwqObl98gcZfGvVC6SmYEGy19LfH9Zc9chpgQJUJJnjqi9pJJAlTBwiJXRQ7KOQQVXozySQSNpkXPBPc4OEDVA1QbRrZAMy3QJgy3KT97TgkXZrC3FIbut5QZu0MFJzcQLj0I81zeIrvYwCzwZngQBeTy0XaVGZgYMSIXCbU2fVJyFzjTa45mMloqCbsdcGPGIJWbrY6u479K7mmbj8c9rc77ktOTLJLrbp3bR1rncNhH1mGm9/RCmBFPK7eiDJPExoF2VLGBjcrqDqTW+6BL2gTMSBzvCxdr4il0rHvzuYHl56MHM1xbuuhwvlIXGOq/svZvRsaGtgw0OLd1zi2crw4WeN4/E+GhTp1XnK+o9zToBDSQOEgWWdg9sMzPaSG0wMwe7cPGS5mk21bzuEzZXtAx1aZ3HF7Q4iADLYJ5A5T8QgubR2d0jHM/aBDmFgaAHsnIzpHXeSYBvYLOcc7n18sPqAMcBDsrRYuLep7XNniE6rtkPxJoh/RtDXTVLQ57uYpt91jeuCbWVHCVBTxHRseKlFo33Phpp5hMhxMmeVxJQXMLQqOfkD3NbckNcQDPEdqOMp02Ne11mlrs5kgQdYAu4n7552UGzNssOJLocGZHBrsjoJkdVtOPNUK9V9Z7w6jmY6buJAHIjm7r4cEg3dn+zn0gU34cDDtZl+sBL3PYRfM3RxMzfmu12Z7P0KLcrAXHMXFzjJJOvIRpZD2XwzmYdjXgNe4ZiBcAcBPYAtcDLc34LVhhJN2frPnlbdQmbuvFB7cxkIne0tCIdlsbrq5i14aIOqYaZ18UTTzX5o9KNI6kDumCSj6A80UB6KLzpdAPzW0TRUJtzspHMDRI1QNLct9eCXvdUJNOaxSfu6cUCL8ttVz+2cQWPJEXAhouTYz+C6Frc1yuL2pRqCq7MMwzEy29tRuk8uRXHrX+XXpT+llm0ebFM3HU32LJ+CyWYkaEfG3qrlJ7D7zSeyFllrRZE9X6P+0wfyz6BVnjDfdb/KfyUlRlHgHDtAVZwYBzU2okJxw/3W+DP7Jj8RSAswfCPVQ1Aw8FGW0o0JPgPwSZFxR4nabYhrAPgq2CxIfVYHNAaXtBniC64TcQWcLeZWe9jiZa13UTYfmp3Uaj2Ho8txw4eSQdmtpxVDYtWo6iwVozlu9HGND1E2Wg8Rcdi2y7m2WzVA7vXKWXNfTgkze14JOdlsFKCNTLbkj0XGetFrARJ1KZ0h08EC6c8kU/oQkgTmAAmFHTcSYNwmtmRrqpqkRbyQNqjKLWSpXmbptLW/mjW4R5IBUdBgWWZtTdLXROYX8P7LWo6X81kbYfBngGuI5Wgrn1fFfDyVM7Tq0f52pHD0j+x8B+Sh2biDVZmcAHTBiY5jyIRweKpveWNMkTwImLEtPFZXcamFpciO2Qqz8HR5+ZWjXyMEudA5k8eQUYDXXBkHjJTUN1mOwtEcfMqI06I/ZJ8D+Sv16jGuyF28eF/NQ1qTYJOgBJJ4AJqG6za1dg0Z8VJsSgKtdrXDdnMR2cPjCpte14LmiwMX15g+q0fY+vmxD2x7rXAfEBWw1bEZdq7qo0ASLFMpmTBuhTmRPmpK2lufBbGY2ruxFk6kJEm6bR4z5oVdbeSBr3EEgGynDBEwhTiBKhMzx1QDpDzSVm3Ukga54IIBUbGkGTYICmRfldPc8OEDVAqpzCBdClu62Sa3LcpO3tOCAVGyZF1l7cG52MePJazXZbFZe2xuzwId6Ln1fGrYeUZWwh9WO3+kLM9m6fuEi4zfitbY3uR+9+AWf7PH3P9yyfGn6l9pX3pDgS+fABWdlDc8bfAKl7Ujeo9r/QK5so7h734BPZ6Yu0D9pf1Nb+C09oO+rf3HeiyseftNUdTflWnj/0b+4fRJ3qb6YGyhuP77fRaXsa6cZUHJp+YFZuyvcf32/KtD2KP2yr1tcP+QAV8PKK5dq9Ce4EQLlMpiDJsk1hBk6BOc7NYdq2MoVd6IunUzAg2TW7uvFJzc1wga9pJkCymDxESmh4aIPBR9EdfFA3o3cklP0wSQN6WbRrZDJlvrCJpAX5XQD81igRdmtpxSG71yi5uW47LoAZteHJAizNfRZu2/cjkHfKtJzstgs7bTZYDzDvRU6njVsPKMXYbtz/AHf0hVPZoWZ/u9Fb2G3cHaPQKt7NiAz/AHLH8avp/tJd1Htf6BWNle4e9+AUHtCN6j2v9ArGzRuu7x9AntHpiYwfaa3Yz5Vp4wfVv7h9Fn40faavYz0Wpjh9U/uH0Sd6m9o53ZQ3H98ei0fYpv2useTZ/wCX9lm7IO4/vj5Vrexw+11utkfFyvh5RXPtXdF820lANy314IlmW44INdmse2y2MpHe6oSzZba8UnbunHmiG5rlAOjzXnVHpeEdSaamW3JO6Ia+KAfR+tJN6c8gigTahNjxT3NDRI1Rc0AG3BR03EmDdAWHNYpP3dOKNYQLW7EqN5m/agTG5hJ1Wdtj3Y4CY+Cv1TBgWVPao+rB439CqdTxq2HlGJsT3B2qt7PiMva/1Kt7EG4O0eiq7C4d9/qVj+NX07bwvS7z/lCsYAbru9+AUG3Rej33fKrOzxuu739IT2j0xcU37TV7G+gWljrU39w+ioYkfaavYz5Qr+0P0b+4fRPdT8c5sYbj++PRbHsc37VWPJkj+ZZWyG/VvP7/AOC1vY39Zq90T/Or4eUUz7V2rHFxg6Jz25bhF7QBIEFMomTe/atjMLN7Xgg92UwEa1oi3YnUhIvftQJrARJ1TDUOnghUcQSAYUwYI0QDoW8klXznmUkDmtMix1U1SCLeSDngggHVMYwtMnRAqIg3t2o1rxF+xGocwgXQp7utkDqRgXt2qhtUbs8J/BXKjSTIuFW2l+jA4gj8VTPxq2PlGJsoQ3xVXYvvf73+pVrZWnwVbY3vHvv9Ssfxq+n7bH6Pvn5VYwAs7vfgFDtn/wCMfvn5VYwQ3T3v6QntHpj4lv2mr3W+ivY/9HU7p9FVrj7RU7rPRWscNx/dPokL6YWy/wBG7v8A9K1PYz9Yr9wfMVmbOG47v/0rT9jh9oqnk0T/ADldOn5RXPtXZUwQRPmpKpkWvfgk9wIgaplMQZNlrZho2mbdqFYSbX7Eam9EXhGmYEGxQOYQAJUJaZ0Oqc9hJkaKQPERKB2Ycwkq/RO5eiCB/REXta6cXh1h5odNNo1slky3mYQJrctz2WSdvacOaWbNbTjzS93rnwQEOy2Pkqe0RLZ4EhW8ua+nmq2PO7HIi/8AnaqZ+NWx8oxNl6fBV9kthx77/Uqzs3Q9v4lVdlnfd/Ef8xWP41fUu2R+j75+VT4L3T3vwCh2yYDO/wD0lS4HR3aPRT7R6ZtYfaKnY30CtY73H90+igrfrD+630U+O91/dPokKxcANw9/8Fpexx+0VhzaB8XFZ+AG4e//AErS9jx9dW6mg/BxV+n5RXPtXXtYRc8OSc52aw7boZ827ET/ANpZct9eHJa2Ym7uvHkk5ua480ve6o8Us2W2vHkgIqBtjwTeiOtuaPRzeYlLpuEdSB3TjrSTeg6/JJA40gL3tdMa8usfJBryTBOqke0NEjVAHNy3HZdADNrw5IUzJg3Rqbulp/zigTnZbDzVbHt3M3GR6q0xoIk3Kq487pHCR6qufjVse8YuzND2n1Kq7L9938R/zFWdm/tdv4lVdme+7+I/5isXxq+rG2vdZ3x8pUmD0PaPRN2y2zO+PlKfgtD2t9FPtHpQrfrD+630Cmx3uv7p9FDW/WH91vop8cNx/dPogx8B7h7/AOC0vZH9PV62gfFxWbgBuHv/ANK0vY8fXVjyaPjmKv0/KK59q7AsDbjhzQa7NY9tkGPLjB0TqgyiRZa2YHbunHmiG5rnyQp72t4/zghUdlMCwQJzyLDgn9ENb80msBEnVRmoZiUB+kHqSUvRN5eqSBPaINhooaZJN79qDGEEWUtRwIgGUArCBa3ZZKjeZv23TaIg3t2o1rxF+xA2sYNrdijxg+rnja/irFIwL27VUxw3SeEi/iFXPxq2PeMTAavHX+JVbZ533/xX/MVPs3V/afUqts877/4r/mWL41fVvawszvj5XJ+C0d2j0Q2zozvj5XI4LR3aPRT7R6Z9b9Yf3W+inx/uP7p9FXxH6w/ut9FPtA7j+6fRBk4D3D3/AMFq+xo+srHujzKysB7h7/4LW9ijvYgd3+pX6flFc/GuuqNABi3Yo6Nze9uN0KbSCCRCkqmRa9+C1sxta0RbssnUhIvftTaNpm3bZCsJNr9iAVHEEwVMGiNBomscAACYURaZ04oG5zzPxSVrOOY+KSBhqAiBxTGNLTJ0SFIi/K6c5+awQJ5zWCFPd1tKTW5bnssk7e04c0Ae3MZGijxZGQt429VMHZbHyVfGN3HHgfzVc/Gpx7xg7P8AeeOs/MVSwDvrHj/9Xeqs4B2+/wAfmKo4F/17/wCMfX+6xtbS226Gs74+VyfgTZ3aPRRbcO4zvj5SnbOMh3a30T2j0o4k/Xv7rfRT7SO4/un0VbGO+vf3W+isbRO4/uH0QZOAduHv/gtX2J9+v1FpPxcsXZzpa7vj0Wv7DVRnrj70R8T+av0/KK5+Ndm9wcIGqYwZTJSDMtzwTnOzWHbda2YKm9peEWHKIKDd3XjySc3NceaAOYSZGikFQRHgm9IG25JvRHXxQN6I8kFN045FJA3pZtGtkizLfWE40gL8rpjXlxg6ICHZracUju9coubluPNBu9rw5IEG5r6LK21iCzI39nMcx8LSOUlarnZbBc5jse19Z9N4GUBonhJEmfj5Ln1brFfCbqVmHuXDiI8SZ/FZdLBubXJvd4eLG7SLmeqFoMovYNx2YagOv5qQYh495hHW3eH5+Sy6d5VbbLC5gy3hwPhBQ2YxwDpEe76f3Vw4hp1B8QoziWDjCa/dm/zTHx2Fe6sS0AgtYOXD/tW8YwljwNS0jxjRWXYhhNvQqFzp0aSmk7YuEw+RgEkknMZEQOFp11+Cu7Dqto1mAn3iQeqRaY6wB4p9bDu47vhdZmKrsZOXeeNB18C4q0/P1F/Xo+ed2IlIty314KLCVWvptqNMhzQ4HhcKVrs1j22WxlIb3VCRdltrxSdu6ceaLG5rlAujm8xKHS8I6kHPIsOCf0Q18UDfo/Wkm9OepJAmvJIBKke0ASLFOeBB00UNLW/mgNMyYN0atoiyNbS3kqGNxpY0gXfwm8BRbJN1Mm/wsfjwxpJu61rmG8SY8VyePw76dQ1AC5jvfjnzU7KmYkOzHMN7hM+8Z9Am4PHGhFKsSWgblQjVnBr/AN4WvxlZM8uVd8ceJmHqzem8t5ts4T1tOngrbNoV26sa8fuyPIqycDRqbzYn7zDCDdlvbdlXwcAVWS+l7Z7Rv2w4Depk9n9wFA/bzf8A6n/yj81cfRxGhFN3hBVd+Hq/cb/Ml5E0qP2+OFGofAfmon7arO9ynl7T/wBK47C1T+wwdpJ/BFuCrGxexg/dA9So/T8c/iX1n+++Bybb/kqowznbrBA4u/Lmujq7OYy7nF569FmYvabGnLTbnfo1jOfCTwU6NtjYO1W4fLRe4lkSLTkEwCeQJPkV14qNLQ5pBB4tIIPivK20XND3VHEvqHei4aP2A1vILoPZfappuyOBLXGL6tcbTHwld8M9flcs8PcdtS3pm6FR0GBZGtwjyTqOl/Nd3EWNBEnVRF5mJSqEyYUwAjhogXRDkkq0nr80kDmMIIMKWo4EQLlJ1QG3OyYxpaZOiBUhBvZYu0RL3cb/AILce7NYLLxdEh0njdcurP5X6fdz1fDEEZYAzCSdQ3j29XJFlZ28aobkhzADlIuZzR2ARHJazqUqtXwQPUeYhZndlUcJTGdzHPZDoYGmxkwI4wT1ytGi2sGg58wLS4GL20sQNZ5hRvwjuXLiRMAieU6dl1G2nVyZS+H6EwXNLT7zfHn1oLAxOIhpAa4ONrEE2JmxNrKMbQrlpcKbYFzJcCLTcEaqBlZ7AxrRLgC2SCGNkXPPWL8pQpVCGP0hxBMzN3lxgHUQ5SJPpWJeN1jBMiSSNNdY/wACq5sS/V7W7waQ0AEEmCLk6SPiFNRxLgQ2DlkukCYMmWmdTNuxV6NB7HPdmDg5xcA0EbwcMhJP7ouOc+AV8Ts4EvbUe9z2RLc27fw08EHU2hmSmQwwHRugh4AcZMdk9YOis4bDv1eZeZzEm0cGgDRsTbrTzhAXSb3JA4NngOaCi+m5zmGB7pzh37LjcRGp115p/umRzntMzJV51KFHh6GZ7WxMuExym6mIrs9k4npKbXusXeoJBhWKokyLqOlQaGtawQ1vDtUzXZbFa52/We9zmOAEE3UJYZmOKc5hJkaFPFQaeClB/SDmEFD0BSQO6KLzpdHPmsm9LNo1snZMt0ADct9eCVRoeISDs1jbikd3S8oM+thS3S6hAC18ua+iiqAaEAxx4rjl0p6dJn9UOiBSOGV44IRYkeagFB2gIVeFnpblPqk/DqJ1FaD8O8ax8VGMM86DzVLjfieU+qBoofR1edhHjgPinM2e8jVvmkxy+HKfVIYZvEqDEBoNrrU/08TvOJ7LK4zAMbcCSLib9avOnai5xzzdn1H3DYbzNh+fktnZ+zWU9Lv4uPmByCvB+a2iRbluL8F1x6cx/XPLK0hu63lItzX04JDe1tCRdltrxV1R6SLckOi4z1o9HN+aHS8I6kB6cckkugHNJAXUwBI4XTGOLjB0RSQF7ctwgze14JJIA52UwE9rARJ1KSSBnSHTwT3MAEjUJJIGNdmMFF4y6cUkkBYM1ymvcWmBoikgc2mCJPFRioTbnZFJA9zA0SNU1js1ikkgT93Tiixua5SSQMc8tMDQKQUxr4pJII+mKSSSD//Z"/>
          <p:cNvSpPr>
            <a:spLocks noChangeAspect="1" noChangeArrowheads="1"/>
          </p:cNvSpPr>
          <p:nvPr/>
        </p:nvSpPr>
        <p:spPr bwMode="auto">
          <a:xfrm>
            <a:off x="143608" y="-144463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1758" name="AutoShape 14" descr="205 Bone Ivory Stock Illustrations, Cliparts and Royalty Free Bone Ivory  Vectors"/>
          <p:cNvSpPr>
            <a:spLocks noChangeAspect="1" noChangeArrowheads="1"/>
          </p:cNvSpPr>
          <p:nvPr/>
        </p:nvSpPr>
        <p:spPr bwMode="auto">
          <a:xfrm>
            <a:off x="4139952" y="3573016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9" name="2 - Θέση περιεχομένου"/>
          <p:cNvSpPr txBox="1">
            <a:spLocks/>
          </p:cNvSpPr>
          <p:nvPr/>
        </p:nvSpPr>
        <p:spPr>
          <a:xfrm>
            <a:off x="179512" y="2060848"/>
            <a:ext cx="4680520" cy="2304255"/>
          </a:xfrm>
          <a:prstGeom prst="rect">
            <a:avLst/>
          </a:prstGeom>
        </p:spPr>
        <p:txBody>
          <a:bodyPr vert="horz" lIns="101370" tIns="50685" rIns="101370" bIns="50685">
            <a:normAutofit/>
          </a:bodyPr>
          <a:lstStyle/>
          <a:p>
            <a:pPr marR="0" lvl="0" indent="-283837" algn="l" defTabSz="914400" rtl="0" eaLnBrk="1" fontAlgn="auto" latinLnBrk="0" hangingPunct="1">
              <a:lnSpc>
                <a:spcPct val="110000"/>
              </a:lnSpc>
              <a:spcBef>
                <a:spcPts val="333"/>
              </a:spcBef>
              <a:spcAft>
                <a:spcPts val="0"/>
              </a:spcAft>
              <a:buClr>
                <a:schemeClr val="tx2"/>
              </a:buClr>
              <a:buSzTx/>
              <a:tabLst/>
              <a:defRPr/>
            </a:pPr>
            <a:r>
              <a:rPr lang="en-US" i="1" dirty="0" smtClean="0">
                <a:latin typeface="Arial" pitchFamily="34" charset="0"/>
                <a:cs typeface="Arial" pitchFamily="34" charset="0"/>
                <a:sym typeface="Wingdings 3"/>
              </a:rPr>
              <a:t>Substitution is a process where one element, material or product is substituted directly by an equivalent element, material, or product or an altogether different material or service.</a:t>
            </a:r>
          </a:p>
          <a:p>
            <a:pPr marR="0" lvl="0" indent="-283837" algn="l" defTabSz="914400" rtl="0" eaLnBrk="1" fontAlgn="auto" latinLnBrk="0" hangingPunct="1">
              <a:lnSpc>
                <a:spcPct val="110000"/>
              </a:lnSpc>
              <a:spcBef>
                <a:spcPts val="333"/>
              </a:spcBef>
              <a:spcAft>
                <a:spcPts val="0"/>
              </a:spcAft>
              <a:buClr>
                <a:schemeClr val="tx2"/>
              </a:buClr>
              <a:buSzTx/>
              <a:tabLst/>
              <a:defRPr/>
            </a:pPr>
            <a:endParaRPr lang="en-US" sz="500" i="1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 marR="0" lvl="0" indent="-283837" algn="l" defTabSz="914400" rtl="0" eaLnBrk="1" fontAlgn="auto" latinLnBrk="0" hangingPunct="1">
              <a:lnSpc>
                <a:spcPct val="110000"/>
              </a:lnSpc>
              <a:spcBef>
                <a:spcPts val="333"/>
              </a:spcBef>
              <a:spcAft>
                <a:spcPts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en-US" sz="17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 3"/>
              </a:rPr>
              <a:t>European</a:t>
            </a:r>
            <a:r>
              <a:rPr kumimoji="0" lang="en-US" sz="1700" b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 3"/>
              </a:rPr>
              <a:t> Commission </a:t>
            </a:r>
            <a:endParaRPr kumimoji="0" lang="el-GR" sz="1700" b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Wingdings 3"/>
            </a:endParaRPr>
          </a:p>
        </p:txBody>
      </p:sp>
      <p:graphicFrame>
        <p:nvGraphicFramePr>
          <p:cNvPr id="10" name="9 - Διάγραμμα"/>
          <p:cNvGraphicFramePr/>
          <p:nvPr/>
        </p:nvGraphicFramePr>
        <p:xfrm>
          <a:off x="4499992" y="1844824"/>
          <a:ext cx="4608512" cy="3688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tatic.wikia.nocookie.net/chem230/images/3/38/Platinum-group-metals_PT.jpg/revision/latest/scale-to-width-down/289?cb=201305111658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933056"/>
            <a:ext cx="4165837" cy="2637884"/>
          </a:xfrm>
          <a:prstGeom prst="rect">
            <a:avLst/>
          </a:prstGeom>
          <a:noFill/>
        </p:spPr>
      </p:pic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13043" y="1340768"/>
            <a:ext cx="8779437" cy="4752527"/>
          </a:xfrm>
        </p:spPr>
        <p:txBody>
          <a:bodyPr>
            <a:normAutofit/>
          </a:bodyPr>
          <a:lstStyle/>
          <a:p>
            <a:pPr marL="578845" indent="-457200">
              <a:lnSpc>
                <a:spcPct val="110000"/>
              </a:lnSpc>
              <a:buClr>
                <a:schemeClr val="tx2"/>
              </a:buClr>
              <a:buFont typeface="+mj-lt"/>
              <a:buAutoNum type="arabicPeriod" startAt="2"/>
            </a:pPr>
            <a:r>
              <a:rPr lang="el-GR" sz="2000" b="1" dirty="0" smtClean="0">
                <a:latin typeface="Arial" pitchFamily="34" charset="0"/>
                <a:cs typeface="Arial" pitchFamily="34" charset="0"/>
                <a:sym typeface="Wingdings 3"/>
              </a:rPr>
              <a:t>Αντικατάσταση υλικών για καίριες εφαρμογές</a:t>
            </a:r>
            <a:endParaRPr lang="en-US" sz="2000" b="1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 marL="578845" indent="-457200">
              <a:lnSpc>
                <a:spcPct val="110000"/>
              </a:lnSpc>
              <a:buClr>
                <a:schemeClr val="tx2"/>
              </a:buClr>
              <a:buFont typeface="+mj-lt"/>
              <a:buAutoNum type="arabicPeriod" startAt="2"/>
            </a:pPr>
            <a:endParaRPr lang="en-US" sz="2000" b="1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>
              <a:lnSpc>
                <a:spcPct val="110000"/>
              </a:lnSpc>
              <a:buClr>
                <a:schemeClr val="tx2"/>
              </a:buClr>
              <a:buFont typeface="Wingdings 3" pitchFamily="18" charset="2"/>
              <a:buChar char="u"/>
            </a:pPr>
            <a:r>
              <a:rPr lang="el-GR" sz="2000" dirty="0" smtClean="0">
                <a:latin typeface="Arial" pitchFamily="34" charset="0"/>
                <a:cs typeface="Arial" pitchFamily="34" charset="0"/>
                <a:sym typeface="Wingdings 3"/>
              </a:rPr>
              <a:t>Ριζικές αλλαγές στην χημεία αλλά και την τεχνολογία 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 3"/>
              </a:rPr>
              <a:t>                                     </a:t>
            </a:r>
            <a:r>
              <a:rPr lang="el-GR" sz="2000" dirty="0" smtClean="0">
                <a:latin typeface="Arial" pitchFamily="34" charset="0"/>
                <a:cs typeface="Arial" pitchFamily="34" charset="0"/>
                <a:sym typeface="Wingdings 3"/>
              </a:rPr>
              <a:t>(π.χ. μετάβαση από αναλογική σε ψηφιακή φωτογραφία)</a:t>
            </a:r>
          </a:p>
          <a:p>
            <a:pPr>
              <a:lnSpc>
                <a:spcPct val="110000"/>
              </a:lnSpc>
              <a:buClr>
                <a:schemeClr val="tx2"/>
              </a:buClr>
              <a:buNone/>
            </a:pPr>
            <a:endParaRPr lang="el-GR" sz="500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>
              <a:lnSpc>
                <a:spcPct val="110000"/>
              </a:lnSpc>
              <a:buClr>
                <a:schemeClr val="tx2"/>
              </a:buClr>
              <a:buFont typeface="Wingdings 3" pitchFamily="18" charset="2"/>
              <a:buChar char="u"/>
            </a:pPr>
            <a:r>
              <a:rPr lang="en-US" sz="2000" b="1" dirty="0" smtClean="0">
                <a:latin typeface="Arial" pitchFamily="34" charset="0"/>
                <a:cs typeface="Arial" pitchFamily="34" charset="0"/>
                <a:sym typeface="Wingdings 3"/>
              </a:rPr>
              <a:t>Rebound effect</a:t>
            </a:r>
            <a:r>
              <a:rPr lang="el-GR" sz="2000" b="1" dirty="0" smtClean="0"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l-GR" sz="2000" dirty="0" smtClean="0">
                <a:latin typeface="Arial" pitchFamily="34" charset="0"/>
                <a:cs typeface="Arial" pitchFamily="34" charset="0"/>
                <a:sym typeface="Wingdings 3"/>
              </a:rPr>
              <a:t>– Καταλυτικοί μετατροπείς αυτοκινήτων:</a:t>
            </a:r>
          </a:p>
          <a:p>
            <a:pPr>
              <a:lnSpc>
                <a:spcPct val="110000"/>
              </a:lnSpc>
              <a:buClr>
                <a:schemeClr val="tx2"/>
              </a:buClr>
              <a:buNone/>
            </a:pPr>
            <a:endParaRPr lang="el-GR" sz="500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>
              <a:lnSpc>
                <a:spcPct val="110000"/>
              </a:lnSpc>
              <a:buClr>
                <a:schemeClr val="bg1"/>
              </a:buClr>
              <a:buFont typeface="Wingdings 3" pitchFamily="18" charset="2"/>
              <a:buChar char="u"/>
            </a:pPr>
            <a:r>
              <a:rPr lang="el-GR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 2"/>
              </a:rPr>
              <a:t></a:t>
            </a:r>
            <a:r>
              <a:rPr lang="el-GR" sz="2000" dirty="0" smtClean="0">
                <a:latin typeface="Arial" pitchFamily="34" charset="0"/>
                <a:cs typeface="Arial" pitchFamily="34" charset="0"/>
                <a:sym typeface="Wingdings 2"/>
              </a:rPr>
              <a:t> Αντικατάσταση </a:t>
            </a:r>
            <a:r>
              <a:rPr lang="en-US" sz="2000" b="1" dirty="0" smtClean="0">
                <a:latin typeface="Arial" pitchFamily="34" charset="0"/>
                <a:cs typeface="Arial" pitchFamily="34" charset="0"/>
                <a:sym typeface="Wingdings 2"/>
              </a:rPr>
              <a:t>Pt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 2"/>
              </a:rPr>
              <a:t> </a:t>
            </a:r>
            <a:r>
              <a:rPr lang="el-GR" sz="2000" dirty="0" smtClean="0">
                <a:latin typeface="Arial" pitchFamily="34" charset="0"/>
                <a:cs typeface="Arial" pitchFamily="34" charset="0"/>
                <a:sym typeface="Wingdings 2"/>
              </a:rPr>
              <a:t>από </a:t>
            </a:r>
            <a:r>
              <a:rPr lang="en-US" sz="2000" b="1" dirty="0" smtClean="0">
                <a:latin typeface="Arial" pitchFamily="34" charset="0"/>
                <a:cs typeface="Arial" pitchFamily="34" charset="0"/>
                <a:sym typeface="Wingdings 2"/>
              </a:rPr>
              <a:t>Pd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 2"/>
              </a:rPr>
              <a:t> (Platinum Group Metals, </a:t>
            </a:r>
            <a:r>
              <a:rPr lang="en-US" sz="2000" b="1" dirty="0" smtClean="0">
                <a:latin typeface="Arial" pitchFamily="34" charset="0"/>
                <a:cs typeface="Arial" pitchFamily="34" charset="0"/>
                <a:sym typeface="Wingdings 2"/>
              </a:rPr>
              <a:t>PGMs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 2"/>
              </a:rPr>
              <a:t>)</a:t>
            </a:r>
            <a:endParaRPr lang="el-GR" sz="2000" dirty="0" smtClean="0">
              <a:latin typeface="Arial" pitchFamily="34" charset="0"/>
              <a:cs typeface="Arial" pitchFamily="34" charset="0"/>
              <a:sym typeface="Wingdings 2"/>
            </a:endParaRPr>
          </a:p>
          <a:p>
            <a:pPr>
              <a:lnSpc>
                <a:spcPct val="110000"/>
              </a:lnSpc>
              <a:buClr>
                <a:schemeClr val="bg1"/>
              </a:buClr>
              <a:buFont typeface="Wingdings 3" pitchFamily="18" charset="2"/>
              <a:buChar char="u"/>
            </a:pPr>
            <a:endParaRPr lang="en-US" sz="500" dirty="0" smtClean="0">
              <a:latin typeface="Arial" pitchFamily="34" charset="0"/>
              <a:cs typeface="Arial" pitchFamily="34" charset="0"/>
              <a:sym typeface="Wingdings 2"/>
            </a:endParaRPr>
          </a:p>
          <a:p>
            <a:pPr>
              <a:lnSpc>
                <a:spcPct val="110000"/>
              </a:lnSpc>
              <a:buClr>
                <a:schemeClr val="bg1"/>
              </a:buClr>
              <a:buFont typeface="Wingdings 3" pitchFamily="18" charset="2"/>
              <a:buChar char="u"/>
            </a:pP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 2"/>
              </a:rPr>
              <a:t>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 2"/>
              </a:rPr>
              <a:t> </a:t>
            </a:r>
            <a:r>
              <a:rPr lang="el-GR" sz="2000" dirty="0" smtClean="0">
                <a:latin typeface="Arial" pitchFamily="34" charset="0"/>
                <a:cs typeface="Arial" pitchFamily="34" charset="0"/>
                <a:sym typeface="Wingdings 2"/>
              </a:rPr>
              <a:t>Διάδοση ηλεκτρικών οχημάτων </a:t>
            </a:r>
            <a:r>
              <a:rPr lang="el-GR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 3"/>
              </a:rPr>
              <a:t></a:t>
            </a:r>
            <a:r>
              <a:rPr lang="el-GR" sz="2000" dirty="0" smtClean="0"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 3"/>
              </a:rPr>
              <a:t>                                                                 </a:t>
            </a:r>
            <a:r>
              <a:rPr lang="el-GR" sz="2000" dirty="0" smtClean="0">
                <a:latin typeface="Arial" pitchFamily="34" charset="0"/>
                <a:cs typeface="Arial" pitchFamily="34" charset="0"/>
                <a:sym typeface="Wingdings 3"/>
              </a:rPr>
              <a:t>ελαττωμένη ζήτηση για 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 3"/>
              </a:rPr>
              <a:t>PGMs</a:t>
            </a:r>
            <a:r>
              <a:rPr lang="el-GR" sz="2000" dirty="0" smtClean="0">
                <a:latin typeface="Arial" pitchFamily="34" charset="0"/>
                <a:cs typeface="Arial" pitchFamily="34" charset="0"/>
                <a:sym typeface="Wingdings 3"/>
              </a:rPr>
              <a:t>, αλλά 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 3"/>
              </a:rPr>
              <a:t>                                                                </a:t>
            </a:r>
            <a:r>
              <a:rPr lang="el-GR" sz="2000" dirty="0" smtClean="0">
                <a:latin typeface="Arial" pitchFamily="34" charset="0"/>
                <a:cs typeface="Arial" pitchFamily="34" charset="0"/>
                <a:sym typeface="Wingdings 3"/>
              </a:rPr>
              <a:t>υψηλότερη για </a:t>
            </a:r>
            <a:r>
              <a:rPr lang="en-US" sz="2000" b="1" dirty="0" smtClean="0">
                <a:latin typeface="Arial" pitchFamily="34" charset="0"/>
                <a:cs typeface="Arial" pitchFamily="34" charset="0"/>
                <a:sym typeface="Wingdings 3"/>
              </a:rPr>
              <a:t>Li</a:t>
            </a:r>
            <a:r>
              <a:rPr lang="el-GR" sz="2000" dirty="0" smtClean="0">
                <a:latin typeface="Arial" pitchFamily="34" charset="0"/>
                <a:cs typeface="Arial" pitchFamily="34" charset="0"/>
                <a:sym typeface="Wingdings 3"/>
              </a:rPr>
              <a:t> και </a:t>
            </a:r>
            <a:r>
              <a:rPr lang="en-US" sz="2000" b="1" dirty="0" smtClean="0">
                <a:latin typeface="Arial" pitchFamily="34" charset="0"/>
                <a:cs typeface="Arial" pitchFamily="34" charset="0"/>
                <a:sym typeface="Wingdings 3"/>
              </a:rPr>
              <a:t>Co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l-GR" sz="2000" dirty="0" smtClean="0">
                <a:latin typeface="Arial" pitchFamily="34" charset="0"/>
                <a:cs typeface="Arial" pitchFamily="34" charset="0"/>
                <a:sym typeface="Wingdings 3"/>
              </a:rPr>
              <a:t>(μπαταρίες), 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 3"/>
              </a:rPr>
              <a:t>                                                               </a:t>
            </a:r>
            <a:r>
              <a:rPr lang="el-GR" sz="2000" b="1" dirty="0" smtClean="0">
                <a:latin typeface="Arial" pitchFamily="34" charset="0"/>
                <a:cs typeface="Arial" pitchFamily="34" charset="0"/>
                <a:sym typeface="Wingdings 3"/>
              </a:rPr>
              <a:t>σπάνιες γαίες </a:t>
            </a:r>
            <a:r>
              <a:rPr lang="el-GR" sz="2000" dirty="0" smtClean="0">
                <a:latin typeface="Arial" pitchFamily="34" charset="0"/>
                <a:cs typeface="Arial" pitchFamily="34" charset="0"/>
                <a:sym typeface="Wingdings 3"/>
              </a:rPr>
              <a:t>(μαγνήτες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 3"/>
              </a:rPr>
              <a:t>)</a:t>
            </a:r>
            <a:endParaRPr lang="el-GR" sz="2000" dirty="0" smtClean="0">
              <a:latin typeface="Arial" pitchFamily="34" charset="0"/>
              <a:cs typeface="Arial" pitchFamily="34" charset="0"/>
              <a:sym typeface="Wingdings 3"/>
            </a:endParaRPr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58823" y="620688"/>
            <a:ext cx="8229601" cy="650336"/>
          </a:xfrm>
        </p:spPr>
        <p:txBody>
          <a:bodyPr>
            <a:noAutofit/>
          </a:bodyPr>
          <a:lstStyle/>
          <a:p>
            <a:r>
              <a:rPr lang="el-GR" sz="36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ΒΙΩΣΙΜΗ ΑΝΟΡΓΑΝΗ ΧΗΜΕΙΑ</a:t>
            </a:r>
            <a:endParaRPr lang="el-GR" sz="36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179512" y="-27384"/>
            <a:ext cx="648072" cy="410137"/>
          </a:xfrm>
          <a:prstGeom prst="rect">
            <a:avLst/>
          </a:prstGeom>
          <a:noFill/>
        </p:spPr>
        <p:txBody>
          <a:bodyPr wrap="square" lIns="101370" tIns="50685" rIns="101370" bIns="50685" rtlCol="0">
            <a:spAutoFit/>
          </a:bodyPr>
          <a:lstStyle/>
          <a:p>
            <a:fld id="{0D9E4952-DAA2-4537-9F83-99525CB0C1DA}" type="slidenum"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pPr/>
              <a:t>13</a:t>
            </a:fld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1746" name="AutoShape 2" descr="data:image/jpeg;base64,/9j/4AAQSkZJRgABAQAAAQABAAD/2wCEAAoHCBYVFRgWFhYZGBgaHBwcGBkYHBkYHBoaHBohHBwaGhocIS4lHB4rIRocJjgmKy8xNTU1GiQ7QDs0Py40NTEBDAwMEA8QHhISHjYrISs0NDQ0NDQ0NDQxNDQ0NDQ0NDQ0MTQ0NDQ0NDQ0NDQ0MTQ0NDQ0NDQ0NDQ0NDQ0NDQ0NP/AABEIATgAoQMBIgACEQEDEQH/xAAbAAABBQEBAAAAAAAAAAAAAAABAAIDBAUGB//EAEMQAAEDAgMEBwQGCQQCAwAAAAEAAhEDIQQSMQUiQVETYXFygaGxBjKRshQjJFLB0TM0QmJzksLh8BWCovHS4kNTY//EABgBAQADAQAAAAAAAAAAAAAAAAABAgQD/8QAHxEBAQACAQUBAQAAAAAAAAAAAAECERIDMTJBUSEi/9oADAMBAAIRAxEAPwD2FzxBuNFFSEGTbtQbTIMkaKHaO0WU2y4kzoACSb/AeKi3Xck2tVjItfsulRtM27bLCp+0tIH3ah8B/wCSFX2npHRr/g3/AMlHKfVuNbdYSbX7LqVjgAJsucZ7VsAjo3/Fqif7UNJnoz/MPyUc8TjXRZTOh1Uz3AgwVyzva48KQjrf/wCqhb7UuF+iH8x/JOeJxrqqQg3t22T614i/Zdcm/wBrHkR0bfiUxvtW8aMZ/wAvzTnDjXX0TAvbtsmVRJkX7Fyb/aqof2Gf8vzRb7WVAI6NnxcnOHGuwa4AC4ULWmRY6rjXe01Y8GfA/mi/2oxBGrB2N/MpzhxrtqjgRAv2JlIQb27bLkMP7VPaZexrh1S0/iuhwW2KVcQ10O4tdY+HPwUzKUuNi/WvEX7Lp1IwL27bJtPd1tKD25jIuFZUKjSSSBKmDxGo0TWvAEHVRmmZmEDMh5H4JKz0refqkgaagNr3ssja+FPvatAg9X/a1eii86XSL81o18VXLHlNJxurtxOIwAN22PLh/ZZtRhaYIg/5pzXZbTwIaMwMA2PUeCya+HDhDh/bsKzWXG6rvLLNxgIFaD9mQfe8gl/po+8fJNw0zkJWmNmt5u8vyTv9OZzPxH5JyhqspBap2czmfj/ZIbOZ1/FOUNMpJa30BnI/EojAM+75n81PI0xyUpWz9DZ90eacMKz7rfgo5GmGSmyt/oWfdb8AhkZ9xvwH5KNmlLDbbrsjfLgBEP3hC6HZ/tZTO69pYeY3hPqFlw37o+ASJHIfBWmdnZFwldhSe2oMzHNc08QZ9FP0o0vyXJbLxDm1GhvE3HMcV1fQ8Z613wy5Ryyx40Po56kken6vNJXVDpSbWvZOLA24RcwAEgaJjHkmDoga9oqAtcLELAxDcr3MDg7IBLeIkSD4hdHVGUSLLisbSZiMQ6pTflqNLWlzYmGmIc3UjyuuHW1qfXXpb2diMQGu3hHETxUTsc1P+ktJyVcocJAPBwPInRw5Koygz6TkyjKKZcet2eB5Lg7JTj2pf6g1Vdv5GUHlgDX5d0jUGYHnCcyo3pywn3Xi3coF7h6H4IJztBqX+oN/wFS7LLOgpvi7mAkm5M3WPi8Q0vrnTcpsHfe8wB1wPNSaaX07qPwKa7G9R+BVXDYtr6lLiHPxJ6jkIYApvaDFNbReBFwWgRckiGgdpKB5xjvun4JoxTvulUKGMHTMZqGuYwnmaVIvcOsSW+Kv7FxjfozHSJcC89Rc4uI80QjftAtJBEECSDAMc4PBNdjncuMC41iY7Yus3G41r3VXyN5raDDwLnOl8Hk1ouUMNtynnpOmxfWceomGNB5bpKjadNN9eoAXFhAAkk8le2Ng6mIaHghrCAWugnMD90Kxs2h9JcRP1Y98g3Mj3badq67CUGNY1rWgNaMrQLAAaALr08OX7eznnnr8ndX2dstlMAiS7i4xP9la6U6W5JOeQYGikDBEwtEkn5HG23uHQDrSUXSu5+iClAtJka6qaoBFvJJzgQRKjptIMmwQCmJkG4jivN9q7CqYOsawBeH1qQbWDt6mwuAc1zQLg6cAvS6xkWumsaIIcLHgeKpnhMotjlcXC7Txb3PNLIzJImA4udN55AWNiPFUMcyu2pmpgkCWySJyzwtp2rpsXhmsquNt4yOJjKBrziU80mZCZ4+Ux6LJcbtplmnA47DYhzg97nnKczQA3KHC4dl4kHmoDhalM03kv3nZsxLS4OqbpLxFgbgld7i3sYJid4CByOi8+xG0atN9QubmpB72Z76F8tGugiFGk7XWdKx3QtByxnac5LOjcSGlriLCZGWLKuyjU34ZlFN5IzOhj6gIEh0Tn4AmRZaOH2/nGHeGF2Rs1A0Zg0Nc7KD1kyQq+Mw+LOV72DIHOe5kmSCbN5DKNOu6aSfgvZl72MeXuYJL2tk5mucb909Wimxfs0+b1Xue0FwzRYaEgjiOafgcRmqdCXPpOflLwSRultjH3oESNVl7WzNqFhe4vzljSXGcggwDMSbC6CHBUy/ILOcwnPBOZl4D2knfJvPYr9HZ7i9rLFjnlriBlLXXcc7OsA3VbDezuIc01BDD7obB3crpjtnj1lTt2jVp9K97JzNcRl3srmNAl5HuzMoLGJ2AA7NnhrmsDAW53S6d3sgSqtLYryAQ9sExutESOrgfzSwuKxOJYajC1jaYiLF05csidIGnWVrbGxFJlINY9z2B7veac7iDmyxwgnXrCDd9gqApCpTMS4h467QfEWXV1dbeS57Yuz3lwqObl98gcZfGvVC6SmYEGy19LfH9Zc9chpgQJUJJnjqi9pJJAlTBwiJXRQ7KOQQVXozySQSNpkXPBPc4OEDVA1QbRrZAMy3QJgy3KT97TgkXZrC3FIbut5QZu0MFJzcQLj0I81zeIrvYwCzwZngQBeTy0XaVGZgYMSIXCbU2fVJyFzjTa45mMloqCbsdcGPGIJWbrY6u479K7mmbj8c9rc77ktOTLJLrbp3bR1rncNhH1mGm9/RCmBFPK7eiDJPExoF2VLGBjcrqDqTW+6BL2gTMSBzvCxdr4il0rHvzuYHl56MHM1xbuuhwvlIXGOq/svZvRsaGtgw0OLd1zi2crw4WeN4/E+GhTp1XnK+o9zToBDSQOEgWWdg9sMzPaSG0wMwe7cPGS5mk21bzuEzZXtAx1aZ3HF7Q4iADLYJ5A5T8QgubR2d0jHM/aBDmFgaAHsnIzpHXeSYBvYLOcc7n18sPqAMcBDsrRYuLep7XNniE6rtkPxJoh/RtDXTVLQ57uYpt91jeuCbWVHCVBTxHRseKlFo33Phpp5hMhxMmeVxJQXMLQqOfkD3NbckNcQDPEdqOMp02Ne11mlrs5kgQdYAu4n7552UGzNssOJLocGZHBrsjoJkdVtOPNUK9V9Z7w6jmY6buJAHIjm7r4cEg3dn+zn0gU34cDDtZl+sBL3PYRfM3RxMzfmu12Z7P0KLcrAXHMXFzjJJOvIRpZD2XwzmYdjXgNe4ZiBcAcBPYAtcDLc34LVhhJN2frPnlbdQmbuvFB7cxkIne0tCIdlsbrq5i14aIOqYaZ18UTTzX5o9KNI6kDumCSj6A80UB6KLzpdAPzW0TRUJtzspHMDRI1QNLct9eCXvdUJNOaxSfu6cUCL8ttVz+2cQWPJEXAhouTYz+C6Frc1yuL2pRqCq7MMwzEy29tRuk8uRXHrX+XXpT+llm0ebFM3HU32LJ+CyWYkaEfG3qrlJ7D7zSeyFllrRZE9X6P+0wfyz6BVnjDfdb/KfyUlRlHgHDtAVZwYBzU2okJxw/3W+DP7Jj8RSAswfCPVQ1Aw8FGW0o0JPgPwSZFxR4nabYhrAPgq2CxIfVYHNAaXtBniC64TcQWcLeZWe9jiZa13UTYfmp3Uaj2Ho8txw4eSQdmtpxVDYtWo6iwVozlu9HGND1E2Wg8Rcdi2y7m2WzVA7vXKWXNfTgkze14JOdlsFKCNTLbkj0XGetFrARJ1KZ0h08EC6c8kU/oQkgTmAAmFHTcSYNwmtmRrqpqkRbyQNqjKLWSpXmbptLW/mjW4R5IBUdBgWWZtTdLXROYX8P7LWo6X81kbYfBngGuI5Wgrn1fFfDyVM7Tq0f52pHD0j+x8B+Sh2biDVZmcAHTBiY5jyIRweKpveWNMkTwImLEtPFZXcamFpciO2Qqz8HR5+ZWjXyMEudA5k8eQUYDXXBkHjJTUN1mOwtEcfMqI06I/ZJ8D+Sv16jGuyF28eF/NQ1qTYJOgBJJ4AJqG6za1dg0Z8VJsSgKtdrXDdnMR2cPjCpte14LmiwMX15g+q0fY+vmxD2x7rXAfEBWw1bEZdq7qo0ASLFMpmTBuhTmRPmpK2lufBbGY2ruxFk6kJEm6bR4z5oVdbeSBr3EEgGynDBEwhTiBKhMzx1QDpDzSVm3Ukga54IIBUbGkGTYICmRfldPc8OEDVAqpzCBdClu62Sa3LcpO3tOCAVGyZF1l7cG52MePJazXZbFZe2xuzwId6Ln1fGrYeUZWwh9WO3+kLM9m6fuEi4zfitbY3uR+9+AWf7PH3P9yyfGn6l9pX3pDgS+fABWdlDc8bfAKl7Ujeo9r/QK5so7h734BPZ6Yu0D9pf1Nb+C09oO+rf3HeiyseftNUdTflWnj/0b+4fRJ3qb6YGyhuP77fRaXsa6cZUHJp+YFZuyvcf32/KtD2KP2yr1tcP+QAV8PKK5dq9Ce4EQLlMpiDJsk1hBk6BOc7NYdq2MoVd6IunUzAg2TW7uvFJzc1wga9pJkCymDxESmh4aIPBR9EdfFA3o3cklP0wSQN6WbRrZDJlvrCJpAX5XQD81igRdmtpxSG71yi5uW47LoAZteHJAizNfRZu2/cjkHfKtJzstgs7bTZYDzDvRU6njVsPKMXYbtz/AHf0hVPZoWZ/u9Fb2G3cHaPQKt7NiAz/AHLH8avp/tJd1Htf6BWNle4e9+AUHtCN6j2v9ArGzRuu7x9AntHpiYwfaa3Yz5Vp4wfVv7h9Fn40faavYz0Wpjh9U/uH0Sd6m9o53ZQ3H98ei0fYpv2useTZ/wCX9lm7IO4/vj5Vrexw+11utkfFyvh5RXPtXdF820lANy314IlmW44INdmse2y2MpHe6oSzZba8UnbunHmiG5rlAOjzXnVHpeEdSaamW3JO6Ia+KAfR+tJN6c8gigTahNjxT3NDRI1Rc0AG3BR03EmDdAWHNYpP3dOKNYQLW7EqN5m/agTG5hJ1Wdtj3Y4CY+Cv1TBgWVPao+rB439CqdTxq2HlGJsT3B2qt7PiMva/1Kt7EG4O0eiq7C4d9/qVj+NX07bwvS7z/lCsYAbru9+AUG3Rej33fKrOzxuu739IT2j0xcU37TV7G+gWljrU39w+ioYkfaavYz5Qr+0P0b+4fRPdT8c5sYbj++PRbHsc37VWPJkj+ZZWyG/VvP7/AOC1vY39Zq90T/Or4eUUz7V2rHFxg6Jz25bhF7QBIEFMomTe/atjMLN7Xgg92UwEa1oi3YnUhIvftQJrARJ1TDUOnghUcQSAYUwYI0QDoW8klXznmUkDmtMix1U1SCLeSDngggHVMYwtMnRAqIg3t2o1rxF+xGocwgXQp7utkDqRgXt2qhtUbs8J/BXKjSTIuFW2l+jA4gj8VTPxq2PlGJsoQ3xVXYvvf73+pVrZWnwVbY3vHvv9Ssfxq+n7bH6Pvn5VYwAs7vfgFDtn/wCMfvn5VYwQ3T3v6QntHpj4lv2mr3W+ivY/9HU7p9FVrj7RU7rPRWscNx/dPokL6YWy/wBG7v8A9K1PYz9Yr9wfMVmbOG47v/0rT9jh9oqnk0T/ADldOn5RXPtXZUwQRPmpKpkWvfgk9wIgaplMQZNlrZho2mbdqFYSbX7Eam9EXhGmYEGxQOYQAJUJaZ0Oqc9hJkaKQPERKB2Ycwkq/RO5eiCB/REXta6cXh1h5odNNo1slky3mYQJrctz2WSdvacOaWbNbTjzS93rnwQEOy2Pkqe0RLZ4EhW8ua+nmq2PO7HIi/8AnaqZ+NWx8oxNl6fBV9kthx77/Uqzs3Q9v4lVdlnfd/Ef8xWP41fUu2R+j75+VT4L3T3vwCh2yYDO/wD0lS4HR3aPRT7R6ZtYfaKnY30CtY73H90+igrfrD+630U+O91/dPokKxcANw9/8Fpexx+0VhzaB8XFZ+AG4e//AErS9jx9dW6mg/BxV+n5RXPtXXtYRc8OSc52aw7boZ827ET/ANpZct9eHJa2Ym7uvHkk5ua480ve6o8Us2W2vHkgIqBtjwTeiOtuaPRzeYlLpuEdSB3TjrSTeg6/JJA40gL3tdMa8usfJBryTBOqke0NEjVAHNy3HZdADNrw5IUzJg3Rqbulp/zigTnZbDzVbHt3M3GR6q0xoIk3Kq487pHCR6qufjVse8YuzND2n1Kq7L9938R/zFWdm/tdv4lVdme+7+I/5isXxq+rG2vdZ3x8pUmD0PaPRN2y2zO+PlKfgtD2t9FPtHpQrfrD+630Cmx3uv7p9FDW/WH91vop8cNx/dPogx8B7h7/AOC0vZH9PV62gfFxWbgBuHv/ANK0vY8fXVjyaPjmKv0/KK59q7AsDbjhzQa7NY9tkGPLjB0TqgyiRZa2YHbunHmiG5rnyQp72t4/zghUdlMCwQJzyLDgn9ENb80msBEnVRmoZiUB+kHqSUvRN5eqSBPaINhooaZJN79qDGEEWUtRwIgGUArCBa3ZZKjeZv23TaIg3t2o1rxF+xA2sYNrdijxg+rnja/irFIwL27VUxw3SeEi/iFXPxq2PeMTAavHX+JVbZ533/xX/MVPs3V/afUqts877/4r/mWL41fVvawszvj5XJ+C0d2j0Q2zozvj5XI4LR3aPRT7R6Z9b9Yf3W+inx/uP7p9FXxH6w/ut9FPtA7j+6fRBk4D3D3/AMFq+xo+srHujzKysB7h7/4LW9ijvYgd3+pX6flFc/GuuqNABi3Yo6Nze9uN0KbSCCRCkqmRa9+C1sxta0RbssnUhIvftTaNpm3bZCsJNr9iAVHEEwVMGiNBomscAACYURaZ04oG5zzPxSVrOOY+KSBhqAiBxTGNLTJ0SFIi/K6c5+awQJ5zWCFPd1tKTW5bnssk7e04c0Ae3MZGijxZGQt429VMHZbHyVfGN3HHgfzVc/Gpx7xg7P8AeeOs/MVSwDvrHj/9Xeqs4B2+/wAfmKo4F/17/wCMfX+6xtbS226Gs74+VyfgTZ3aPRRbcO4zvj5SnbOMh3a30T2j0o4k/Xv7rfRT7SO4/un0VbGO+vf3W+isbRO4/uH0QZOAduHv/gtX2J9+v1FpPxcsXZzpa7vj0Wv7DVRnrj70R8T+av0/KK5+Ndm9wcIGqYwZTJSDMtzwTnOzWHbda2YKm9peEWHKIKDd3XjySc3NceaAOYSZGikFQRHgm9IG25JvRHXxQN6I8kFN045FJA3pZtGtkizLfWE40gL8rpjXlxg6ICHZracUju9coubluPNBu9rw5IEG5r6LK21iCzI39nMcx8LSOUlarnZbBc5jse19Z9N4GUBonhJEmfj5Ln1brFfCbqVmHuXDiI8SZ/FZdLBubXJvd4eLG7SLmeqFoMovYNx2YagOv5qQYh495hHW3eH5+Sy6d5VbbLC5gy3hwPhBQ2YxwDpEe76f3Vw4hp1B8QoziWDjCa/dm/zTHx2Fe6sS0AgtYOXD/tW8YwljwNS0jxjRWXYhhNvQqFzp0aSmk7YuEw+RgEkknMZEQOFp11+Cu7Dqto1mAn3iQeqRaY6wB4p9bDu47vhdZmKrsZOXeeNB18C4q0/P1F/Xo+ed2IlIty314KLCVWvptqNMhzQ4HhcKVrs1j22WxlIb3VCRdltrxSdu6ceaLG5rlAujm8xKHS8I6kHPIsOCf0Q18UDfo/Wkm9OepJAmvJIBKke0ASLFOeBB00UNLW/mgNMyYN0atoiyNbS3kqGNxpY0gXfwm8BRbJN1Mm/wsfjwxpJu61rmG8SY8VyePw76dQ1AC5jvfjnzU7KmYkOzHMN7hM+8Z9Am4PHGhFKsSWgblQjVnBr/AN4WvxlZM8uVd8ceJmHqzem8t5ts4T1tOngrbNoV26sa8fuyPIqycDRqbzYn7zDCDdlvbdlXwcAVWS+l7Z7Rv2w4Depk9n9wFA/bzf8A6n/yj81cfRxGhFN3hBVd+Hq/cb/Ml5E0qP2+OFGofAfmon7arO9ynl7T/wBK47C1T+wwdpJ/BFuCrGxexg/dA9So/T8c/iX1n+++Bybb/kqowznbrBA4u/Lmujq7OYy7nF569FmYvabGnLTbnfo1jOfCTwU6NtjYO1W4fLRe4lkSLTkEwCeQJPkV14qNLQ5pBB4tIIPivK20XND3VHEvqHei4aP2A1vILoPZfappuyOBLXGL6tcbTHwld8M9flcs8PcdtS3pm6FR0GBZGtwjyTqOl/Nd3EWNBEnVRF5mJSqEyYUwAjhogXRDkkq0nr80kDmMIIMKWo4EQLlJ1QG3OyYxpaZOiBUhBvZYu0RL3cb/AILce7NYLLxdEh0njdcurP5X6fdz1fDEEZYAzCSdQ3j29XJFlZ28aobkhzADlIuZzR2ARHJazqUqtXwQPUeYhZndlUcJTGdzHPZDoYGmxkwI4wT1ytGi2sGg58wLS4GL20sQNZ5hRvwjuXLiRMAieU6dl1G2nVyZS+H6EwXNLT7zfHn1oLAxOIhpAa4ONrEE2JmxNrKMbQrlpcKbYFzJcCLTcEaqBlZ7AxrRLgC2SCGNkXPPWL8pQpVCGP0hxBMzN3lxgHUQ5SJPpWJeN1jBMiSSNNdY/wACq5sS/V7W7waQ0AEEmCLk6SPiFNRxLgQ2DlkukCYMmWmdTNuxV6NB7HPdmDg5xcA0EbwcMhJP7ouOc+AV8Ts4EvbUe9z2RLc27fw08EHU2hmSmQwwHRugh4AcZMdk9YOis4bDv1eZeZzEm0cGgDRsTbrTzhAXSb3JA4NngOaCi+m5zmGB7pzh37LjcRGp115p/umRzntMzJV51KFHh6GZ7WxMuExym6mIrs9k4npKbXusXeoJBhWKokyLqOlQaGtawQ1vDtUzXZbFa52/We9zmOAEE3UJYZmOKc5hJkaFPFQaeClB/SDmEFD0BSQO6KLzpdHPmsm9LNo1snZMt0ADct9eCVRoeISDs1jbikd3S8oM+thS3S6hAC18ua+iiqAaEAxx4rjl0p6dJn9UOiBSOGV44IRYkeagFB2gIVeFnpblPqk/DqJ1FaD8O8ax8VGMM86DzVLjfieU+qBoofR1edhHjgPinM2e8jVvmkxy+HKfVIYZvEqDEBoNrrU/08TvOJ7LK4zAMbcCSLib9avOnai5xzzdn1H3DYbzNh+fktnZ+zWU9Lv4uPmByCvB+a2iRbluL8F1x6cx/XPLK0hu63lItzX04JDe1tCRdltrxV1R6SLckOi4z1o9HN+aHS8I6kB6cckkugHNJAXUwBI4XTGOLjB0RSQF7ctwgze14JJIA52UwE9rARJ1KSSBnSHTwT3MAEjUJJIGNdmMFF4y6cUkkBYM1ymvcWmBoikgc2mCJPFRioTbnZFJA9zA0SNU1js1ikkgT93Tiixua5SSQMc8tMDQKQUxr4pJII+mKSSSD//Z"/>
          <p:cNvSpPr>
            <a:spLocks noChangeAspect="1" noChangeArrowheads="1"/>
          </p:cNvSpPr>
          <p:nvPr/>
        </p:nvSpPr>
        <p:spPr bwMode="auto">
          <a:xfrm>
            <a:off x="143608" y="-144463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1748" name="AutoShape 4" descr="data:image/jpeg;base64,/9j/4AAQSkZJRgABAQAAAQABAAD/2wCEAAoHCBYVFRgWFhYZGBgaHBwcGBkYHBkYHBoaHBohHBwaGhocIS4lHB4rIRocJjgmKy8xNTU1GiQ7QDs0Py40NTEBDAwMEA8QHhISHjYrISs0NDQ0NDQ0NDQxNDQ0NDQ0NDQ0MTQ0NDQ0NDQ0NDQ0MTQ0NDQ0NDQ0NDQ0NDQ0NDQ0NP/AABEIATgAoQMBIgACEQEDEQH/xAAbAAABBQEBAAAAAAAAAAAAAAABAAIDBAUGB//EAEMQAAEDAgMEBwQGCQQCAwAAAAEAAhEDIQQSMQUiQVETYXFygaGxBjKRshQjJFLB0TM0QmJzksLh8BWCovHS4kNTY//EABgBAQADAQAAAAAAAAAAAAAAAAABAgQD/8QAHxEBAQACAQUBAQAAAAAAAAAAAAECERIDMTJBUSEi/9oADAMBAAIRAxEAPwD2FzxBuNFFSEGTbtQbTIMkaKHaO0WU2y4kzoACSb/AeKi3Xck2tVjItfsulRtM27bLCp+0tIH3ah8B/wCSFX2npHRr/g3/AMlHKfVuNbdYSbX7LqVjgAJsucZ7VsAjo3/Fqif7UNJnoz/MPyUc8TjXRZTOh1Uz3AgwVyzva48KQjrf/wCqhb7UuF+iH8x/JOeJxrqqQg3t22T614i/Zdcm/wBrHkR0bfiUxvtW8aMZ/wAvzTnDjXX0TAvbtsmVRJkX7Fyb/aqof2Gf8vzRb7WVAI6NnxcnOHGuwa4AC4ULWmRY6rjXe01Y8GfA/mi/2oxBGrB2N/MpzhxrtqjgRAv2JlIQb27bLkMP7VPaZexrh1S0/iuhwW2KVcQ10O4tdY+HPwUzKUuNi/WvEX7Lp1IwL27bJtPd1tKD25jIuFZUKjSSSBKmDxGo0TWvAEHVRmmZmEDMh5H4JKz0refqkgaagNr3ssja+FPvatAg9X/a1eii86XSL81o18VXLHlNJxurtxOIwAN22PLh/ZZtRhaYIg/5pzXZbTwIaMwMA2PUeCya+HDhDh/bsKzWXG6rvLLNxgIFaD9mQfe8gl/po+8fJNw0zkJWmNmt5u8vyTv9OZzPxH5JyhqspBap2czmfj/ZIbOZ1/FOUNMpJa30BnI/EojAM+75n81PI0xyUpWz9DZ90eacMKz7rfgo5GmGSmyt/oWfdb8AhkZ9xvwH5KNmlLDbbrsjfLgBEP3hC6HZ/tZTO69pYeY3hPqFlw37o+ASJHIfBWmdnZFwldhSe2oMzHNc08QZ9FP0o0vyXJbLxDm1GhvE3HMcV1fQ8Z613wy5Ryyx40Po56kken6vNJXVDpSbWvZOLA24RcwAEgaJjHkmDoga9oqAtcLELAxDcr3MDg7IBLeIkSD4hdHVGUSLLisbSZiMQ6pTflqNLWlzYmGmIc3UjyuuHW1qfXXpb2diMQGu3hHETxUTsc1P+ktJyVcocJAPBwPInRw5Koygz6TkyjKKZcet2eB5Lg7JTj2pf6g1Vdv5GUHlgDX5d0jUGYHnCcyo3pywn3Xi3coF7h6H4IJztBqX+oN/wFS7LLOgpvi7mAkm5M3WPi8Q0vrnTcpsHfe8wB1wPNSaaX07qPwKa7G9R+BVXDYtr6lLiHPxJ6jkIYApvaDFNbReBFwWgRckiGgdpKB5xjvun4JoxTvulUKGMHTMZqGuYwnmaVIvcOsSW+Kv7FxjfozHSJcC89Rc4uI80QjftAtJBEECSDAMc4PBNdjncuMC41iY7Yus3G41r3VXyN5raDDwLnOl8Hk1ouUMNtynnpOmxfWceomGNB5bpKjadNN9eoAXFhAAkk8le2Ng6mIaHghrCAWugnMD90Kxs2h9JcRP1Y98g3Mj3badq67CUGNY1rWgNaMrQLAAaALr08OX7eznnnr8ndX2dstlMAiS7i4xP9la6U6W5JOeQYGikDBEwtEkn5HG23uHQDrSUXSu5+iClAtJka6qaoBFvJJzgQRKjptIMmwQCmJkG4jivN9q7CqYOsawBeH1qQbWDt6mwuAc1zQLg6cAvS6xkWumsaIIcLHgeKpnhMotjlcXC7Txb3PNLIzJImA4udN55AWNiPFUMcyu2pmpgkCWySJyzwtp2rpsXhmsquNt4yOJjKBrziU80mZCZ4+Ux6LJcbtplmnA47DYhzg97nnKczQA3KHC4dl4kHmoDhalM03kv3nZsxLS4OqbpLxFgbgld7i3sYJid4CByOi8+xG0atN9QubmpB72Z76F8tGugiFGk7XWdKx3QtByxnac5LOjcSGlriLCZGWLKuyjU34ZlFN5IzOhj6gIEh0Tn4AmRZaOH2/nGHeGF2Rs1A0Zg0Nc7KD1kyQq+Mw+LOV72DIHOe5kmSCbN5DKNOu6aSfgvZl72MeXuYJL2tk5mucb909Wimxfs0+b1Xue0FwzRYaEgjiOafgcRmqdCXPpOflLwSRultjH3oESNVl7WzNqFhe4vzljSXGcggwDMSbC6CHBUy/ILOcwnPBOZl4D2knfJvPYr9HZ7i9rLFjnlriBlLXXcc7OsA3VbDezuIc01BDD7obB3crpjtnj1lTt2jVp9K97JzNcRl3srmNAl5HuzMoLGJ2AA7NnhrmsDAW53S6d3sgSqtLYryAQ9sExutESOrgfzSwuKxOJYajC1jaYiLF05csidIGnWVrbGxFJlINY9z2B7veac7iDmyxwgnXrCDd9gqApCpTMS4h467QfEWXV1dbeS57Yuz3lwqObl98gcZfGvVC6SmYEGy19LfH9Zc9chpgQJUJJnjqi9pJJAlTBwiJXRQ7KOQQVXozySQSNpkXPBPc4OEDVA1QbRrZAMy3QJgy3KT97TgkXZrC3FIbut5QZu0MFJzcQLj0I81zeIrvYwCzwZngQBeTy0XaVGZgYMSIXCbU2fVJyFzjTa45mMloqCbsdcGPGIJWbrY6u479K7mmbj8c9rc77ktOTLJLrbp3bR1rncNhH1mGm9/RCmBFPK7eiDJPExoF2VLGBjcrqDqTW+6BL2gTMSBzvCxdr4il0rHvzuYHl56MHM1xbuuhwvlIXGOq/svZvRsaGtgw0OLd1zi2crw4WeN4/E+GhTp1XnK+o9zToBDSQOEgWWdg9sMzPaSG0wMwe7cPGS5mk21bzuEzZXtAx1aZ3HF7Q4iADLYJ5A5T8QgubR2d0jHM/aBDmFgaAHsnIzpHXeSYBvYLOcc7n18sPqAMcBDsrRYuLep7XNniE6rtkPxJoh/RtDXTVLQ57uYpt91jeuCbWVHCVBTxHRseKlFo33Phpp5hMhxMmeVxJQXMLQqOfkD3NbckNcQDPEdqOMp02Ne11mlrs5kgQdYAu4n7552UGzNssOJLocGZHBrsjoJkdVtOPNUK9V9Z7w6jmY6buJAHIjm7r4cEg3dn+zn0gU34cDDtZl+sBL3PYRfM3RxMzfmu12Z7P0KLcrAXHMXFzjJJOvIRpZD2XwzmYdjXgNe4ZiBcAcBPYAtcDLc34LVhhJN2frPnlbdQmbuvFB7cxkIne0tCIdlsbrq5i14aIOqYaZ18UTTzX5o9KNI6kDumCSj6A80UB6KLzpdAPzW0TRUJtzspHMDRI1QNLct9eCXvdUJNOaxSfu6cUCL8ttVz+2cQWPJEXAhouTYz+C6Frc1yuL2pRqCq7MMwzEy29tRuk8uRXHrX+XXpT+llm0ebFM3HU32LJ+CyWYkaEfG3qrlJ7D7zSeyFllrRZE9X6P+0wfyz6BVnjDfdb/KfyUlRlHgHDtAVZwYBzU2okJxw/3W+DP7Jj8RSAswfCPVQ1Aw8FGW0o0JPgPwSZFxR4nabYhrAPgq2CxIfVYHNAaXtBniC64TcQWcLeZWe9jiZa13UTYfmp3Uaj2Ho8txw4eSQdmtpxVDYtWo6iwVozlu9HGND1E2Wg8Rcdi2y7m2WzVA7vXKWXNfTgkze14JOdlsFKCNTLbkj0XGetFrARJ1KZ0h08EC6c8kU/oQkgTmAAmFHTcSYNwmtmRrqpqkRbyQNqjKLWSpXmbptLW/mjW4R5IBUdBgWWZtTdLXROYX8P7LWo6X81kbYfBngGuI5Wgrn1fFfDyVM7Tq0f52pHD0j+x8B+Sh2biDVZmcAHTBiY5jyIRweKpveWNMkTwImLEtPFZXcamFpciO2Qqz8HR5+ZWjXyMEudA5k8eQUYDXXBkHjJTUN1mOwtEcfMqI06I/ZJ8D+Sv16jGuyF28eF/NQ1qTYJOgBJJ4AJqG6za1dg0Z8VJsSgKtdrXDdnMR2cPjCpte14LmiwMX15g+q0fY+vmxD2x7rXAfEBWw1bEZdq7qo0ASLFMpmTBuhTmRPmpK2lufBbGY2ruxFk6kJEm6bR4z5oVdbeSBr3EEgGynDBEwhTiBKhMzx1QDpDzSVm3Ukga54IIBUbGkGTYICmRfldPc8OEDVAqpzCBdClu62Sa3LcpO3tOCAVGyZF1l7cG52MePJazXZbFZe2xuzwId6Ln1fGrYeUZWwh9WO3+kLM9m6fuEi4zfitbY3uR+9+AWf7PH3P9yyfGn6l9pX3pDgS+fABWdlDc8bfAKl7Ujeo9r/QK5so7h734BPZ6Yu0D9pf1Nb+C09oO+rf3HeiyseftNUdTflWnj/0b+4fRJ3qb6YGyhuP77fRaXsa6cZUHJp+YFZuyvcf32/KtD2KP2yr1tcP+QAV8PKK5dq9Ce4EQLlMpiDJsk1hBk6BOc7NYdq2MoVd6IunUzAg2TW7uvFJzc1wga9pJkCymDxESmh4aIPBR9EdfFA3o3cklP0wSQN6WbRrZDJlvrCJpAX5XQD81igRdmtpxSG71yi5uW47LoAZteHJAizNfRZu2/cjkHfKtJzstgs7bTZYDzDvRU6njVsPKMXYbtz/AHf0hVPZoWZ/u9Fb2G3cHaPQKt7NiAz/AHLH8avp/tJd1Htf6BWNle4e9+AUHtCN6j2v9ArGzRuu7x9AntHpiYwfaa3Yz5Vp4wfVv7h9Fn40faavYz0Wpjh9U/uH0Sd6m9o53ZQ3H98ei0fYpv2useTZ/wCX9lm7IO4/vj5Vrexw+11utkfFyvh5RXPtXdF820lANy314IlmW44INdmse2y2MpHe6oSzZba8UnbunHmiG5rlAOjzXnVHpeEdSaamW3JO6Ia+KAfR+tJN6c8gigTahNjxT3NDRI1Rc0AG3BR03EmDdAWHNYpP3dOKNYQLW7EqN5m/agTG5hJ1Wdtj3Y4CY+Cv1TBgWVPao+rB439CqdTxq2HlGJsT3B2qt7PiMva/1Kt7EG4O0eiq7C4d9/qVj+NX07bwvS7z/lCsYAbru9+AUG3Rej33fKrOzxuu739IT2j0xcU37TV7G+gWljrU39w+ioYkfaavYz5Qr+0P0b+4fRPdT8c5sYbj++PRbHsc37VWPJkj+ZZWyG/VvP7/AOC1vY39Zq90T/Or4eUUz7V2rHFxg6Jz25bhF7QBIEFMomTe/atjMLN7Xgg92UwEa1oi3YnUhIvftQJrARJ1TDUOnghUcQSAYUwYI0QDoW8klXznmUkDmtMix1U1SCLeSDngggHVMYwtMnRAqIg3t2o1rxF+xGocwgXQp7utkDqRgXt2qhtUbs8J/BXKjSTIuFW2l+jA4gj8VTPxq2PlGJsoQ3xVXYvvf73+pVrZWnwVbY3vHvv9Ssfxq+n7bH6Pvn5VYwAs7vfgFDtn/wCMfvn5VYwQ3T3v6QntHpj4lv2mr3W+ivY/9HU7p9FVrj7RU7rPRWscNx/dPokL6YWy/wBG7v8A9K1PYz9Yr9wfMVmbOG47v/0rT9jh9oqnk0T/ADldOn5RXPtXZUwQRPmpKpkWvfgk9wIgaplMQZNlrZho2mbdqFYSbX7Eam9EXhGmYEGxQOYQAJUJaZ0Oqc9hJkaKQPERKB2Ycwkq/RO5eiCB/REXta6cXh1h5odNNo1slky3mYQJrctz2WSdvacOaWbNbTjzS93rnwQEOy2Pkqe0RLZ4EhW8ua+nmq2PO7HIi/8AnaqZ+NWx8oxNl6fBV9kthx77/Uqzs3Q9v4lVdlnfd/Ef8xWP41fUu2R+j75+VT4L3T3vwCh2yYDO/wD0lS4HR3aPRT7R6ZtYfaKnY30CtY73H90+igrfrD+630U+O91/dPokKxcANw9/8Fpexx+0VhzaB8XFZ+AG4e//AErS9jx9dW6mg/BxV+n5RXPtXXtYRc8OSc52aw7boZ827ET/ANpZct9eHJa2Ym7uvHkk5ua480ve6o8Us2W2vHkgIqBtjwTeiOtuaPRzeYlLpuEdSB3TjrSTeg6/JJA40gL3tdMa8usfJBryTBOqke0NEjVAHNy3HZdADNrw5IUzJg3Rqbulp/zigTnZbDzVbHt3M3GR6q0xoIk3Kq487pHCR6qufjVse8YuzND2n1Kq7L9938R/zFWdm/tdv4lVdme+7+I/5isXxq+rG2vdZ3x8pUmD0PaPRN2y2zO+PlKfgtD2t9FPtHpQrfrD+630Cmx3uv7p9FDW/WH91vop8cNx/dPogx8B7h7/AOC0vZH9PV62gfFxWbgBuHv/ANK0vY8fXVjyaPjmKv0/KK59q7AsDbjhzQa7NY9tkGPLjB0TqgyiRZa2YHbunHmiG5rnyQp72t4/zghUdlMCwQJzyLDgn9ENb80msBEnVRmoZiUB+kHqSUvRN5eqSBPaINhooaZJN79qDGEEWUtRwIgGUArCBa3ZZKjeZv23TaIg3t2o1rxF+xA2sYNrdijxg+rnja/irFIwL27VUxw3SeEi/iFXPxq2PeMTAavHX+JVbZ533/xX/MVPs3V/afUqts877/4r/mWL41fVvawszvj5XJ+C0d2j0Q2zozvj5XI4LR3aPRT7R6Z9b9Yf3W+inx/uP7p9FXxH6w/ut9FPtA7j+6fRBk4D3D3/AMFq+xo+srHujzKysB7h7/4LW9ijvYgd3+pX6flFc/GuuqNABi3Yo6Nze9uN0KbSCCRCkqmRa9+C1sxta0RbssnUhIvftTaNpm3bZCsJNr9iAVHEEwVMGiNBomscAACYURaZ04oG5zzPxSVrOOY+KSBhqAiBxTGNLTJ0SFIi/K6c5+awQJ5zWCFPd1tKTW5bnssk7e04c0Ae3MZGijxZGQt429VMHZbHyVfGN3HHgfzVc/Gpx7xg7P8AeeOs/MVSwDvrHj/9Xeqs4B2+/wAfmKo4F/17/wCMfX+6xtbS226Gs74+VyfgTZ3aPRRbcO4zvj5SnbOMh3a30T2j0o4k/Xv7rfRT7SO4/un0VbGO+vf3W+isbRO4/uH0QZOAduHv/gtX2J9+v1FpPxcsXZzpa7vj0Wv7DVRnrj70R8T+av0/KK5+Ndm9wcIGqYwZTJSDMtzwTnOzWHbda2YKm9peEWHKIKDd3XjySc3NceaAOYSZGikFQRHgm9IG25JvRHXxQN6I8kFN045FJA3pZtGtkizLfWE40gL8rpjXlxg6ICHZracUju9coubluPNBu9rw5IEG5r6LK21iCzI39nMcx8LSOUlarnZbBc5jse19Z9N4GUBonhJEmfj5Ln1brFfCbqVmHuXDiI8SZ/FZdLBubXJvd4eLG7SLmeqFoMovYNx2YagOv5qQYh495hHW3eH5+Sy6d5VbbLC5gy3hwPhBQ2YxwDpEe76f3Vw4hp1B8QoziWDjCa/dm/zTHx2Fe6sS0AgtYOXD/tW8YwljwNS0jxjRWXYhhNvQqFzp0aSmk7YuEw+RgEkknMZEQOFp11+Cu7Dqto1mAn3iQeqRaY6wB4p9bDu47vhdZmKrsZOXeeNB18C4q0/P1F/Xo+ed2IlIty314KLCVWvptqNMhzQ4HhcKVrs1j22WxlIb3VCRdltrxSdu6ceaLG5rlAujm8xKHS8I6kHPIsOCf0Q18UDfo/Wkm9OepJAmvJIBKke0ASLFOeBB00UNLW/mgNMyYN0atoiyNbS3kqGNxpY0gXfwm8BRbJN1Mm/wsfjwxpJu61rmG8SY8VyePw76dQ1AC5jvfjnzU7KmYkOzHMN7hM+8Z9Am4PHGhFKsSWgblQjVnBr/AN4WvxlZM8uVd8ceJmHqzem8t5ts4T1tOngrbNoV26sa8fuyPIqycDRqbzYn7zDCDdlvbdlXwcAVWS+l7Z7Rv2w4Depk9n9wFA/bzf8A6n/yj81cfRxGhFN3hBVd+Hq/cb/Ml5E0qP2+OFGofAfmon7arO9ynl7T/wBK47C1T+wwdpJ/BFuCrGxexg/dA9So/T8c/iX1n+++Bybb/kqowznbrBA4u/Lmujq7OYy7nF569FmYvabGnLTbnfo1jOfCTwU6NtjYO1W4fLRe4lkSLTkEwCeQJPkV14qNLQ5pBB4tIIPivK20XND3VHEvqHei4aP2A1vILoPZfappuyOBLXGL6tcbTHwld8M9flcs8PcdtS3pm6FR0GBZGtwjyTqOl/Nd3EWNBEnVRF5mJSqEyYUwAjhogXRDkkq0nr80kDmMIIMKWo4EQLlJ1QG3OyYxpaZOiBUhBvZYu0RL3cb/AILce7NYLLxdEh0njdcurP5X6fdz1fDEEZYAzCSdQ3j29XJFlZ28aobkhzADlIuZzR2ARHJazqUqtXwQPUeYhZndlUcJTGdzHPZDoYGmxkwI4wT1ytGi2sGg58wLS4GL20sQNZ5hRvwjuXLiRMAieU6dl1G2nVyZS+H6EwXNLT7zfHn1oLAxOIhpAa4ONrEE2JmxNrKMbQrlpcKbYFzJcCLTcEaqBlZ7AxrRLgC2SCGNkXPPWL8pQpVCGP0hxBMzN3lxgHUQ5SJPpWJeN1jBMiSSNNdY/wACq5sS/V7W7waQ0AEEmCLk6SPiFNRxLgQ2DlkukCYMmWmdTNuxV6NB7HPdmDg5xcA0EbwcMhJP7ouOc+AV8Ts4EvbUe9z2RLc27fw08EHU2hmSmQwwHRugh4AcZMdk9YOis4bDv1eZeZzEm0cGgDRsTbrTzhAXSb3JA4NngOaCi+m5zmGB7pzh37LjcRGp115p/umRzntMzJV51KFHh6GZ7WxMuExym6mIrs9k4npKbXusXeoJBhWKokyLqOlQaGtawQ1vDtUzXZbFa52/We9zmOAEE3UJYZmOKc5hJkaFPFQaeClB/SDmEFD0BSQO6KLzpdHPmsm9LNo1snZMt0ADct9eCVRoeISDs1jbikd3S8oM+thS3S6hAC18ua+iiqAaEAxx4rjl0p6dJn9UOiBSOGV44IRYkeagFB2gIVeFnpblPqk/DqJ1FaD8O8ax8VGMM86DzVLjfieU+qBoofR1edhHjgPinM2e8jVvmkxy+HKfVIYZvEqDEBoNrrU/08TvOJ7LK4zAMbcCSLib9avOnai5xzzdn1H3DYbzNh+fktnZ+zWU9Lv4uPmByCvB+a2iRbluL8F1x6cx/XPLK0hu63lItzX04JDe1tCRdltrxV1R6SLckOi4z1o9HN+aHS8I6kB6cckkugHNJAXUwBI4XTGOLjB0RSQF7ctwgze14JJIA52UwE9rARJ1KSSBnSHTwT3MAEjUJJIGNdmMFF4y6cUkkBYM1ymvcWmBoikgc2mCJPFRioTbnZFJA9zA0SNU1js1ikkgT93Tiixua5SSQMc8tMDQKQUxr4pJII+mKSSSD//Z"/>
          <p:cNvSpPr>
            <a:spLocks noChangeAspect="1" noChangeArrowheads="1"/>
          </p:cNvSpPr>
          <p:nvPr/>
        </p:nvSpPr>
        <p:spPr bwMode="auto">
          <a:xfrm>
            <a:off x="143608" y="-144463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1758" name="AutoShape 14" descr="205 Bone Ivory Stock Illustrations, Cliparts and Royalty Free Bone Ivory  Vectors"/>
          <p:cNvSpPr>
            <a:spLocks noChangeAspect="1" noChangeArrowheads="1"/>
          </p:cNvSpPr>
          <p:nvPr/>
        </p:nvSpPr>
        <p:spPr bwMode="auto">
          <a:xfrm>
            <a:off x="4139952" y="3573016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13043" y="1340768"/>
            <a:ext cx="8779437" cy="4752527"/>
          </a:xfrm>
        </p:spPr>
        <p:txBody>
          <a:bodyPr>
            <a:normAutofit/>
          </a:bodyPr>
          <a:lstStyle/>
          <a:p>
            <a:pPr marL="578845" indent="-457200">
              <a:lnSpc>
                <a:spcPct val="110000"/>
              </a:lnSpc>
              <a:buClr>
                <a:schemeClr val="tx2"/>
              </a:buClr>
              <a:buFont typeface="+mj-lt"/>
              <a:buAutoNum type="arabicPeriod" startAt="3"/>
            </a:pPr>
            <a:r>
              <a:rPr lang="el-GR" sz="2000" b="1" dirty="0" smtClean="0">
                <a:latin typeface="Arial" pitchFamily="34" charset="0"/>
                <a:cs typeface="Arial" pitchFamily="34" charset="0"/>
                <a:sym typeface="Wingdings 3"/>
              </a:rPr>
              <a:t>Σχεδιασμός υλικών για κυκλική πορεία ζωής</a:t>
            </a:r>
          </a:p>
          <a:p>
            <a:pPr marL="578845" indent="-457200">
              <a:lnSpc>
                <a:spcPct val="110000"/>
              </a:lnSpc>
              <a:buClr>
                <a:schemeClr val="tx2"/>
              </a:buClr>
              <a:buFont typeface="+mj-lt"/>
              <a:buAutoNum type="arabicPeriod" startAt="3"/>
            </a:pPr>
            <a:endParaRPr lang="el-GR" sz="2000" b="1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>
              <a:lnSpc>
                <a:spcPct val="110000"/>
              </a:lnSpc>
              <a:buClr>
                <a:schemeClr val="tx2"/>
              </a:buClr>
              <a:buFont typeface="Wingdings 3" pitchFamily="18" charset="2"/>
              <a:buChar char="u"/>
            </a:pPr>
            <a:r>
              <a:rPr lang="el-GR" sz="2000" dirty="0" smtClean="0">
                <a:latin typeface="Arial" pitchFamily="34" charset="0"/>
                <a:cs typeface="Arial" pitchFamily="34" charset="0"/>
                <a:sym typeface="Wingdings 3"/>
              </a:rPr>
              <a:t>Ελαχιστοποίηση μοριακής πολυπλοκότητας</a:t>
            </a:r>
            <a:endParaRPr lang="en-US" sz="2000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>
              <a:lnSpc>
                <a:spcPct val="110000"/>
              </a:lnSpc>
              <a:buClr>
                <a:schemeClr val="tx2"/>
              </a:buClr>
              <a:buNone/>
            </a:pPr>
            <a:endParaRPr lang="en-US" sz="500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>
              <a:lnSpc>
                <a:spcPct val="110000"/>
              </a:lnSpc>
              <a:buClr>
                <a:schemeClr val="tx2"/>
              </a:buClr>
              <a:buFont typeface="Wingdings 3" pitchFamily="18" charset="2"/>
              <a:buChar char="u"/>
            </a:pPr>
            <a:r>
              <a:rPr lang="el-GR" sz="2000" dirty="0" smtClean="0">
                <a:latin typeface="Arial" pitchFamily="34" charset="0"/>
                <a:cs typeface="Arial" pitchFamily="34" charset="0"/>
                <a:sym typeface="Wingdings 3"/>
              </a:rPr>
              <a:t>Οικονομία ατόμων</a:t>
            </a:r>
          </a:p>
          <a:p>
            <a:pPr>
              <a:lnSpc>
                <a:spcPct val="110000"/>
              </a:lnSpc>
              <a:buClr>
                <a:schemeClr val="tx2"/>
              </a:buClr>
              <a:buNone/>
            </a:pPr>
            <a:endParaRPr lang="el-GR" sz="500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>
              <a:lnSpc>
                <a:spcPct val="110000"/>
              </a:lnSpc>
              <a:buClr>
                <a:schemeClr val="tx2"/>
              </a:buClr>
              <a:buFont typeface="Wingdings 3" pitchFamily="18" charset="2"/>
              <a:buChar char="u"/>
            </a:pPr>
            <a:r>
              <a:rPr lang="el-GR" sz="2000" dirty="0" smtClean="0">
                <a:latin typeface="Arial" pitchFamily="34" charset="0"/>
                <a:cs typeface="Arial" pitchFamily="34" charset="0"/>
                <a:sym typeface="Wingdings 3"/>
              </a:rPr>
              <a:t>Σχεδιασμός όλων των συστατικών και πρόσθετων για ανακύκλωση</a:t>
            </a:r>
            <a:endParaRPr lang="en-US" sz="2000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>
              <a:lnSpc>
                <a:spcPct val="110000"/>
              </a:lnSpc>
              <a:buClr>
                <a:schemeClr val="tx2"/>
              </a:buClr>
              <a:buNone/>
            </a:pPr>
            <a:endParaRPr lang="el-GR" sz="500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>
              <a:lnSpc>
                <a:spcPct val="110000"/>
              </a:lnSpc>
              <a:buClr>
                <a:schemeClr val="tx2"/>
              </a:buClr>
              <a:buFont typeface="Wingdings 3" pitchFamily="18" charset="2"/>
              <a:buChar char="u"/>
            </a:pPr>
            <a:r>
              <a:rPr lang="el-GR" sz="2000" dirty="0" smtClean="0">
                <a:latin typeface="Arial" pitchFamily="34" charset="0"/>
                <a:cs typeface="Arial" pitchFamily="34" charset="0"/>
                <a:sym typeface="Wingdings 3"/>
              </a:rPr>
              <a:t>Σχεδιασμός προϊόντων για πλήρη ανοργανοποίηση στο τέλος του κύκλου ζωής τους (π.χ. φαρμακευτικές ενώσεις, φυτοφάρμακα)</a:t>
            </a:r>
            <a:endParaRPr lang="en-US" sz="2000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>
              <a:lnSpc>
                <a:spcPct val="110000"/>
              </a:lnSpc>
              <a:buClr>
                <a:schemeClr val="tx2"/>
              </a:buClr>
              <a:buNone/>
            </a:pPr>
            <a:endParaRPr lang="el-GR" sz="500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>
              <a:lnSpc>
                <a:spcPct val="110000"/>
              </a:lnSpc>
              <a:buClr>
                <a:schemeClr val="tx2"/>
              </a:buClr>
              <a:buFont typeface="Wingdings 3" pitchFamily="18" charset="2"/>
              <a:buChar char="u"/>
            </a:pPr>
            <a:r>
              <a:rPr lang="el-GR" sz="2000" dirty="0" smtClean="0">
                <a:latin typeface="Arial" pitchFamily="34" charset="0"/>
                <a:cs typeface="Arial" pitchFamily="34" charset="0"/>
                <a:sym typeface="Wingdings 3"/>
              </a:rPr>
              <a:t>Αποφυγή διασκορπισμού στοιχείων</a:t>
            </a:r>
            <a:endParaRPr lang="en-US" sz="2000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>
              <a:lnSpc>
                <a:spcPct val="110000"/>
              </a:lnSpc>
              <a:buClr>
                <a:schemeClr val="tx2"/>
              </a:buClr>
              <a:buNone/>
            </a:pPr>
            <a:endParaRPr lang="el-GR" sz="500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>
              <a:lnSpc>
                <a:spcPct val="110000"/>
              </a:lnSpc>
              <a:buClr>
                <a:schemeClr val="tx2"/>
              </a:buClr>
              <a:buFont typeface="Wingdings 3" pitchFamily="18" charset="2"/>
              <a:buChar char="u"/>
            </a:pPr>
            <a:r>
              <a:rPr lang="el-GR" sz="2000" dirty="0" smtClean="0">
                <a:latin typeface="Arial" pitchFamily="34" charset="0"/>
                <a:cs typeface="Arial" pitchFamily="34" charset="0"/>
                <a:sym typeface="Wingdings 3"/>
              </a:rPr>
              <a:t>Απλοποίηση διεργασιών</a:t>
            </a:r>
          </a:p>
          <a:p>
            <a:pPr marL="578845" indent="-457200">
              <a:lnSpc>
                <a:spcPct val="110000"/>
              </a:lnSpc>
              <a:buClr>
                <a:schemeClr val="tx2"/>
              </a:buClr>
              <a:buNone/>
            </a:pPr>
            <a:endParaRPr lang="el-GR" sz="2000" b="1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 marL="578845" indent="-457200">
              <a:lnSpc>
                <a:spcPct val="110000"/>
              </a:lnSpc>
              <a:buClr>
                <a:schemeClr val="tx2"/>
              </a:buClr>
              <a:buFont typeface="+mj-lt"/>
              <a:buAutoNum type="arabicPeriod" startAt="3"/>
            </a:pPr>
            <a:endParaRPr lang="el-GR" sz="2000" b="1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 marL="578845" indent="-457200">
              <a:lnSpc>
                <a:spcPct val="110000"/>
              </a:lnSpc>
              <a:buClr>
                <a:schemeClr val="tx2"/>
              </a:buClr>
              <a:buNone/>
            </a:pPr>
            <a:endParaRPr lang="el-GR" sz="2000" b="1" dirty="0" smtClean="0">
              <a:latin typeface="Arial" pitchFamily="34" charset="0"/>
              <a:cs typeface="Arial" pitchFamily="34" charset="0"/>
              <a:sym typeface="Wingdings 3"/>
            </a:endParaRPr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58823" y="620688"/>
            <a:ext cx="8229601" cy="650336"/>
          </a:xfrm>
        </p:spPr>
        <p:txBody>
          <a:bodyPr>
            <a:noAutofit/>
          </a:bodyPr>
          <a:lstStyle/>
          <a:p>
            <a:r>
              <a:rPr lang="el-GR" sz="36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ΒΙΩΣΙΜΗ ΑΝΟΡΓΑΝΗ ΧΗΜΕΙΑ</a:t>
            </a:r>
            <a:endParaRPr lang="el-GR" sz="36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179512" y="-27384"/>
            <a:ext cx="648072" cy="410137"/>
          </a:xfrm>
          <a:prstGeom prst="rect">
            <a:avLst/>
          </a:prstGeom>
          <a:noFill/>
        </p:spPr>
        <p:txBody>
          <a:bodyPr wrap="square" lIns="101370" tIns="50685" rIns="101370" bIns="50685" rtlCol="0">
            <a:spAutoFit/>
          </a:bodyPr>
          <a:lstStyle/>
          <a:p>
            <a:fld id="{0D9E4952-DAA2-4537-9F83-99525CB0C1DA}" type="slidenum"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pPr/>
              <a:t>14</a:t>
            </a:fld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1746" name="AutoShape 2" descr="data:image/jpeg;base64,/9j/4AAQSkZJRgABAQAAAQABAAD/2wCEAAoHCBYVFRgWFhYZGBgaHBwcGBkYHBkYHBoaHBohHBwaGhocIS4lHB4rIRocJjgmKy8xNTU1GiQ7QDs0Py40NTEBDAwMEA8QHhISHjYrISs0NDQ0NDQ0NDQxNDQ0NDQ0NDQ0MTQ0NDQ0NDQ0NDQ0MTQ0NDQ0NDQ0NDQ0NDQ0NDQ0NP/AABEIATgAoQMBIgACEQEDEQH/xAAbAAABBQEBAAAAAAAAAAAAAAABAAIDBAUGB//EAEMQAAEDAgMEBwQGCQQCAwAAAAEAAhEDIQQSMQUiQVETYXFygaGxBjKRshQjJFLB0TM0QmJzksLh8BWCovHS4kNTY//EABgBAQADAQAAAAAAAAAAAAAAAAABAgQD/8QAHxEBAQACAQUBAQAAAAAAAAAAAAECERIDMTJBUSEi/9oADAMBAAIRAxEAPwD2FzxBuNFFSEGTbtQbTIMkaKHaO0WU2y4kzoACSb/AeKi3Xck2tVjItfsulRtM27bLCp+0tIH3ah8B/wCSFX2npHRr/g3/AMlHKfVuNbdYSbX7LqVjgAJsucZ7VsAjo3/Fqif7UNJnoz/MPyUc8TjXRZTOh1Uz3AgwVyzva48KQjrf/wCqhb7UuF+iH8x/JOeJxrqqQg3t22T614i/Zdcm/wBrHkR0bfiUxvtW8aMZ/wAvzTnDjXX0TAvbtsmVRJkX7Fyb/aqof2Gf8vzRb7WVAI6NnxcnOHGuwa4AC4ULWmRY6rjXe01Y8GfA/mi/2oxBGrB2N/MpzhxrtqjgRAv2JlIQb27bLkMP7VPaZexrh1S0/iuhwW2KVcQ10O4tdY+HPwUzKUuNi/WvEX7Lp1IwL27bJtPd1tKD25jIuFZUKjSSSBKmDxGo0TWvAEHVRmmZmEDMh5H4JKz0refqkgaagNr3ssja+FPvatAg9X/a1eii86XSL81o18VXLHlNJxurtxOIwAN22PLh/ZZtRhaYIg/5pzXZbTwIaMwMA2PUeCya+HDhDh/bsKzWXG6rvLLNxgIFaD9mQfe8gl/po+8fJNw0zkJWmNmt5u8vyTv9OZzPxH5JyhqspBap2czmfj/ZIbOZ1/FOUNMpJa30BnI/EojAM+75n81PI0xyUpWz9DZ90eacMKz7rfgo5GmGSmyt/oWfdb8AhkZ9xvwH5KNmlLDbbrsjfLgBEP3hC6HZ/tZTO69pYeY3hPqFlw37o+ASJHIfBWmdnZFwldhSe2oMzHNc08QZ9FP0o0vyXJbLxDm1GhvE3HMcV1fQ8Z613wy5Ryyx40Po56kken6vNJXVDpSbWvZOLA24RcwAEgaJjHkmDoga9oqAtcLELAxDcr3MDg7IBLeIkSD4hdHVGUSLLisbSZiMQ6pTflqNLWlzYmGmIc3UjyuuHW1qfXXpb2diMQGu3hHETxUTsc1P+ktJyVcocJAPBwPInRw5Koygz6TkyjKKZcet2eB5Lg7JTj2pf6g1Vdv5GUHlgDX5d0jUGYHnCcyo3pywn3Xi3coF7h6H4IJztBqX+oN/wFS7LLOgpvi7mAkm5M3WPi8Q0vrnTcpsHfe8wB1wPNSaaX07qPwKa7G9R+BVXDYtr6lLiHPxJ6jkIYApvaDFNbReBFwWgRckiGgdpKB5xjvun4JoxTvulUKGMHTMZqGuYwnmaVIvcOsSW+Kv7FxjfozHSJcC89Rc4uI80QjftAtJBEECSDAMc4PBNdjncuMC41iY7Yus3G41r3VXyN5raDDwLnOl8Hk1ouUMNtynnpOmxfWceomGNB5bpKjadNN9eoAXFhAAkk8le2Ng6mIaHghrCAWugnMD90Kxs2h9JcRP1Y98g3Mj3badq67CUGNY1rWgNaMrQLAAaALr08OX7eznnnr8ndX2dstlMAiS7i4xP9la6U6W5JOeQYGikDBEwtEkn5HG23uHQDrSUXSu5+iClAtJka6qaoBFvJJzgQRKjptIMmwQCmJkG4jivN9q7CqYOsawBeH1qQbWDt6mwuAc1zQLg6cAvS6xkWumsaIIcLHgeKpnhMotjlcXC7Txb3PNLIzJImA4udN55AWNiPFUMcyu2pmpgkCWySJyzwtp2rpsXhmsquNt4yOJjKBrziU80mZCZ4+Ux6LJcbtplmnA47DYhzg97nnKczQA3KHC4dl4kHmoDhalM03kv3nZsxLS4OqbpLxFgbgld7i3sYJid4CByOi8+xG0atN9QubmpB72Z76F8tGugiFGk7XWdKx3QtByxnac5LOjcSGlriLCZGWLKuyjU34ZlFN5IzOhj6gIEh0Tn4AmRZaOH2/nGHeGF2Rs1A0Zg0Nc7KD1kyQq+Mw+LOV72DIHOe5kmSCbN5DKNOu6aSfgvZl72MeXuYJL2tk5mucb909Wimxfs0+b1Xue0FwzRYaEgjiOafgcRmqdCXPpOflLwSRultjH3oESNVl7WzNqFhe4vzljSXGcggwDMSbC6CHBUy/ILOcwnPBOZl4D2knfJvPYr9HZ7i9rLFjnlriBlLXXcc7OsA3VbDezuIc01BDD7obB3crpjtnj1lTt2jVp9K97JzNcRl3srmNAl5HuzMoLGJ2AA7NnhrmsDAW53S6d3sgSqtLYryAQ9sExutESOrgfzSwuKxOJYajC1jaYiLF05csidIGnWVrbGxFJlINY9z2B7veac7iDmyxwgnXrCDd9gqApCpTMS4h467QfEWXV1dbeS57Yuz3lwqObl98gcZfGvVC6SmYEGy19LfH9Zc9chpgQJUJJnjqi9pJJAlTBwiJXRQ7KOQQVXozySQSNpkXPBPc4OEDVA1QbRrZAMy3QJgy3KT97TgkXZrC3FIbut5QZu0MFJzcQLj0I81zeIrvYwCzwZngQBeTy0XaVGZgYMSIXCbU2fVJyFzjTa45mMloqCbsdcGPGIJWbrY6u479K7mmbj8c9rc77ktOTLJLrbp3bR1rncNhH1mGm9/RCmBFPK7eiDJPExoF2VLGBjcrqDqTW+6BL2gTMSBzvCxdr4il0rHvzuYHl56MHM1xbuuhwvlIXGOq/svZvRsaGtgw0OLd1zi2crw4WeN4/E+GhTp1XnK+o9zToBDSQOEgWWdg9sMzPaSG0wMwe7cPGS5mk21bzuEzZXtAx1aZ3HF7Q4iADLYJ5A5T8QgubR2d0jHM/aBDmFgaAHsnIzpHXeSYBvYLOcc7n18sPqAMcBDsrRYuLep7XNniE6rtkPxJoh/RtDXTVLQ57uYpt91jeuCbWVHCVBTxHRseKlFo33Phpp5hMhxMmeVxJQXMLQqOfkD3NbckNcQDPEdqOMp02Ne11mlrs5kgQdYAu4n7552UGzNssOJLocGZHBrsjoJkdVtOPNUK9V9Z7w6jmY6buJAHIjm7r4cEg3dn+zn0gU34cDDtZl+sBL3PYRfM3RxMzfmu12Z7P0KLcrAXHMXFzjJJOvIRpZD2XwzmYdjXgNe4ZiBcAcBPYAtcDLc34LVhhJN2frPnlbdQmbuvFB7cxkIne0tCIdlsbrq5i14aIOqYaZ18UTTzX5o9KNI6kDumCSj6A80UB6KLzpdAPzW0TRUJtzspHMDRI1QNLct9eCXvdUJNOaxSfu6cUCL8ttVz+2cQWPJEXAhouTYz+C6Frc1yuL2pRqCq7MMwzEy29tRuk8uRXHrX+XXpT+llm0ebFM3HU32LJ+CyWYkaEfG3qrlJ7D7zSeyFllrRZE9X6P+0wfyz6BVnjDfdb/KfyUlRlHgHDtAVZwYBzU2okJxw/3W+DP7Jj8RSAswfCPVQ1Aw8FGW0o0JPgPwSZFxR4nabYhrAPgq2CxIfVYHNAaXtBniC64TcQWcLeZWe9jiZa13UTYfmp3Uaj2Ho8txw4eSQdmtpxVDYtWo6iwVozlu9HGND1E2Wg8Rcdi2y7m2WzVA7vXKWXNfTgkze14JOdlsFKCNTLbkj0XGetFrARJ1KZ0h08EC6c8kU/oQkgTmAAmFHTcSYNwmtmRrqpqkRbyQNqjKLWSpXmbptLW/mjW4R5IBUdBgWWZtTdLXROYX8P7LWo6X81kbYfBngGuI5Wgrn1fFfDyVM7Tq0f52pHD0j+x8B+Sh2biDVZmcAHTBiY5jyIRweKpveWNMkTwImLEtPFZXcamFpciO2Qqz8HR5+ZWjXyMEudA5k8eQUYDXXBkHjJTUN1mOwtEcfMqI06I/ZJ8D+Sv16jGuyF28eF/NQ1qTYJOgBJJ4AJqG6za1dg0Z8VJsSgKtdrXDdnMR2cPjCpte14LmiwMX15g+q0fY+vmxD2x7rXAfEBWw1bEZdq7qo0ASLFMpmTBuhTmRPmpK2lufBbGY2ruxFk6kJEm6bR4z5oVdbeSBr3EEgGynDBEwhTiBKhMzx1QDpDzSVm3Ukga54IIBUbGkGTYICmRfldPc8OEDVAqpzCBdClu62Sa3LcpO3tOCAVGyZF1l7cG52MePJazXZbFZe2xuzwId6Ln1fGrYeUZWwh9WO3+kLM9m6fuEi4zfitbY3uR+9+AWf7PH3P9yyfGn6l9pX3pDgS+fABWdlDc8bfAKl7Ujeo9r/QK5so7h734BPZ6Yu0D9pf1Nb+C09oO+rf3HeiyseftNUdTflWnj/0b+4fRJ3qb6YGyhuP77fRaXsa6cZUHJp+YFZuyvcf32/KtD2KP2yr1tcP+QAV8PKK5dq9Ce4EQLlMpiDJsk1hBk6BOc7NYdq2MoVd6IunUzAg2TW7uvFJzc1wga9pJkCymDxESmh4aIPBR9EdfFA3o3cklP0wSQN6WbRrZDJlvrCJpAX5XQD81igRdmtpxSG71yi5uW47LoAZteHJAizNfRZu2/cjkHfKtJzstgs7bTZYDzDvRU6njVsPKMXYbtz/AHf0hVPZoWZ/u9Fb2G3cHaPQKt7NiAz/AHLH8avp/tJd1Htf6BWNle4e9+AUHtCN6j2v9ArGzRuu7x9AntHpiYwfaa3Yz5Vp4wfVv7h9Fn40faavYz0Wpjh9U/uH0Sd6m9o53ZQ3H98ei0fYpv2useTZ/wCX9lm7IO4/vj5Vrexw+11utkfFyvh5RXPtXdF820lANy314IlmW44INdmse2y2MpHe6oSzZba8UnbunHmiG5rlAOjzXnVHpeEdSaamW3JO6Ia+KAfR+tJN6c8gigTahNjxT3NDRI1Rc0AG3BR03EmDdAWHNYpP3dOKNYQLW7EqN5m/agTG5hJ1Wdtj3Y4CY+Cv1TBgWVPao+rB439CqdTxq2HlGJsT3B2qt7PiMva/1Kt7EG4O0eiq7C4d9/qVj+NX07bwvS7z/lCsYAbru9+AUG3Rej33fKrOzxuu739IT2j0xcU37TV7G+gWljrU39w+ioYkfaavYz5Qr+0P0b+4fRPdT8c5sYbj++PRbHsc37VWPJkj+ZZWyG/VvP7/AOC1vY39Zq90T/Or4eUUz7V2rHFxg6Jz25bhF7QBIEFMomTe/atjMLN7Xgg92UwEa1oi3YnUhIvftQJrARJ1TDUOnghUcQSAYUwYI0QDoW8klXznmUkDmtMix1U1SCLeSDngggHVMYwtMnRAqIg3t2o1rxF+xGocwgXQp7utkDqRgXt2qhtUbs8J/BXKjSTIuFW2l+jA4gj8VTPxq2PlGJsoQ3xVXYvvf73+pVrZWnwVbY3vHvv9Ssfxq+n7bH6Pvn5VYwAs7vfgFDtn/wCMfvn5VYwQ3T3v6QntHpj4lv2mr3W+ivY/9HU7p9FVrj7RU7rPRWscNx/dPokL6YWy/wBG7v8A9K1PYz9Yr9wfMVmbOG47v/0rT9jh9oqnk0T/ADldOn5RXPtXZUwQRPmpKpkWvfgk9wIgaplMQZNlrZho2mbdqFYSbX7Eam9EXhGmYEGxQOYQAJUJaZ0Oqc9hJkaKQPERKB2Ycwkq/RO5eiCB/REXta6cXh1h5odNNo1slky3mYQJrctz2WSdvacOaWbNbTjzS93rnwQEOy2Pkqe0RLZ4EhW8ua+nmq2PO7HIi/8AnaqZ+NWx8oxNl6fBV9kthx77/Uqzs3Q9v4lVdlnfd/Ef8xWP41fUu2R+j75+VT4L3T3vwCh2yYDO/wD0lS4HR3aPRT7R6ZtYfaKnY30CtY73H90+igrfrD+630U+O91/dPokKxcANw9/8Fpexx+0VhzaB8XFZ+AG4e//AErS9jx9dW6mg/BxV+n5RXPtXXtYRc8OSc52aw7boZ827ET/ANpZct9eHJa2Ym7uvHkk5ua480ve6o8Us2W2vHkgIqBtjwTeiOtuaPRzeYlLpuEdSB3TjrSTeg6/JJA40gL3tdMa8usfJBryTBOqke0NEjVAHNy3HZdADNrw5IUzJg3Rqbulp/zigTnZbDzVbHt3M3GR6q0xoIk3Kq487pHCR6qufjVse8YuzND2n1Kq7L9938R/zFWdm/tdv4lVdme+7+I/5isXxq+rG2vdZ3x8pUmD0PaPRN2y2zO+PlKfgtD2t9FPtHpQrfrD+630Cmx3uv7p9FDW/WH91vop8cNx/dPogx8B7h7/AOC0vZH9PV62gfFxWbgBuHv/ANK0vY8fXVjyaPjmKv0/KK59q7AsDbjhzQa7NY9tkGPLjB0TqgyiRZa2YHbunHmiG5rnyQp72t4/zghUdlMCwQJzyLDgn9ENb80msBEnVRmoZiUB+kHqSUvRN5eqSBPaINhooaZJN79qDGEEWUtRwIgGUArCBa3ZZKjeZv23TaIg3t2o1rxF+xA2sYNrdijxg+rnja/irFIwL27VUxw3SeEi/iFXPxq2PeMTAavHX+JVbZ533/xX/MVPs3V/afUqts877/4r/mWL41fVvawszvj5XJ+C0d2j0Q2zozvj5XI4LR3aPRT7R6Z9b9Yf3W+inx/uP7p9FXxH6w/ut9FPtA7j+6fRBk4D3D3/AMFq+xo+srHujzKysB7h7/4LW9ijvYgd3+pX6flFc/GuuqNABi3Yo6Nze9uN0KbSCCRCkqmRa9+C1sxta0RbssnUhIvftTaNpm3bZCsJNr9iAVHEEwVMGiNBomscAACYURaZ04oG5zzPxSVrOOY+KSBhqAiBxTGNLTJ0SFIi/K6c5+awQJ5zWCFPd1tKTW5bnssk7e04c0Ae3MZGijxZGQt429VMHZbHyVfGN3HHgfzVc/Gpx7xg7P8AeeOs/MVSwDvrHj/9Xeqs4B2+/wAfmKo4F/17/wCMfX+6xtbS226Gs74+VyfgTZ3aPRRbcO4zvj5SnbOMh3a30T2j0o4k/Xv7rfRT7SO4/un0VbGO+vf3W+isbRO4/uH0QZOAduHv/gtX2J9+v1FpPxcsXZzpa7vj0Wv7DVRnrj70R8T+av0/KK5+Ndm9wcIGqYwZTJSDMtzwTnOzWHbda2YKm9peEWHKIKDd3XjySc3NceaAOYSZGikFQRHgm9IG25JvRHXxQN6I8kFN045FJA3pZtGtkizLfWE40gL8rpjXlxg6ICHZracUju9coubluPNBu9rw5IEG5r6LK21iCzI39nMcx8LSOUlarnZbBc5jse19Z9N4GUBonhJEmfj5Ln1brFfCbqVmHuXDiI8SZ/FZdLBubXJvd4eLG7SLmeqFoMovYNx2YagOv5qQYh495hHW3eH5+Sy6d5VbbLC5gy3hwPhBQ2YxwDpEe76f3Vw4hp1B8QoziWDjCa/dm/zTHx2Fe6sS0AgtYOXD/tW8YwljwNS0jxjRWXYhhNvQqFzp0aSmk7YuEw+RgEkknMZEQOFp11+Cu7Dqto1mAn3iQeqRaY6wB4p9bDu47vhdZmKrsZOXeeNB18C4q0/P1F/Xo+ed2IlIty314KLCVWvptqNMhzQ4HhcKVrs1j22WxlIb3VCRdltrxSdu6ceaLG5rlAujm8xKHS8I6kHPIsOCf0Q18UDfo/Wkm9OepJAmvJIBKke0ASLFOeBB00UNLW/mgNMyYN0atoiyNbS3kqGNxpY0gXfwm8BRbJN1Mm/wsfjwxpJu61rmG8SY8VyePw76dQ1AC5jvfjnzU7KmYkOzHMN7hM+8Z9Am4PHGhFKsSWgblQjVnBr/AN4WvxlZM8uVd8ceJmHqzem8t5ts4T1tOngrbNoV26sa8fuyPIqycDRqbzYn7zDCDdlvbdlXwcAVWS+l7Z7Rv2w4Depk9n9wFA/bzf8A6n/yj81cfRxGhFN3hBVd+Hq/cb/Ml5E0qP2+OFGofAfmon7arO9ynl7T/wBK47C1T+wwdpJ/BFuCrGxexg/dA9So/T8c/iX1n+++Bybb/kqowznbrBA4u/Lmujq7OYy7nF569FmYvabGnLTbnfo1jOfCTwU6NtjYO1W4fLRe4lkSLTkEwCeQJPkV14qNLQ5pBB4tIIPivK20XND3VHEvqHei4aP2A1vILoPZfappuyOBLXGL6tcbTHwld8M9flcs8PcdtS3pm6FR0GBZGtwjyTqOl/Nd3EWNBEnVRF5mJSqEyYUwAjhogXRDkkq0nr80kDmMIIMKWo4EQLlJ1QG3OyYxpaZOiBUhBvZYu0RL3cb/AILce7NYLLxdEh0njdcurP5X6fdz1fDEEZYAzCSdQ3j29XJFlZ28aobkhzADlIuZzR2ARHJazqUqtXwQPUeYhZndlUcJTGdzHPZDoYGmxkwI4wT1ytGi2sGg58wLS4GL20sQNZ5hRvwjuXLiRMAieU6dl1G2nVyZS+H6EwXNLT7zfHn1oLAxOIhpAa4ONrEE2JmxNrKMbQrlpcKbYFzJcCLTcEaqBlZ7AxrRLgC2SCGNkXPPWL8pQpVCGP0hxBMzN3lxgHUQ5SJPpWJeN1jBMiSSNNdY/wACq5sS/V7W7waQ0AEEmCLk6SPiFNRxLgQ2DlkukCYMmWmdTNuxV6NB7HPdmDg5xcA0EbwcMhJP7ouOc+AV8Ts4EvbUe9z2RLc27fw08EHU2hmSmQwwHRugh4AcZMdk9YOis4bDv1eZeZzEm0cGgDRsTbrTzhAXSb3JA4NngOaCi+m5zmGB7pzh37LjcRGp115p/umRzntMzJV51KFHh6GZ7WxMuExym6mIrs9k4npKbXusXeoJBhWKokyLqOlQaGtawQ1vDtUzXZbFa52/We9zmOAEE3UJYZmOKc5hJkaFPFQaeClB/SDmEFD0BSQO6KLzpdHPmsm9LNo1snZMt0ADct9eCVRoeISDs1jbikd3S8oM+thS3S6hAC18ua+iiqAaEAxx4rjl0p6dJn9UOiBSOGV44IRYkeagFB2gIVeFnpblPqk/DqJ1FaD8O8ax8VGMM86DzVLjfieU+qBoofR1edhHjgPinM2e8jVvmkxy+HKfVIYZvEqDEBoNrrU/08TvOJ7LK4zAMbcCSLib9avOnai5xzzdn1H3DYbzNh+fktnZ+zWU9Lv4uPmByCvB+a2iRbluL8F1x6cx/XPLK0hu63lItzX04JDe1tCRdltrxV1R6SLckOi4z1o9HN+aHS8I6kB6cckkugHNJAXUwBI4XTGOLjB0RSQF7ctwgze14JJIA52UwE9rARJ1KSSBnSHTwT3MAEjUJJIGNdmMFF4y6cUkkBYM1ymvcWmBoikgc2mCJPFRioTbnZFJA9zA0SNU1js1ikkgT93Tiixua5SSQMc8tMDQKQUxr4pJII+mKSSSD//Z"/>
          <p:cNvSpPr>
            <a:spLocks noChangeAspect="1" noChangeArrowheads="1"/>
          </p:cNvSpPr>
          <p:nvPr/>
        </p:nvSpPr>
        <p:spPr bwMode="auto">
          <a:xfrm>
            <a:off x="143608" y="-144463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1748" name="AutoShape 4" descr="data:image/jpeg;base64,/9j/4AAQSkZJRgABAQAAAQABAAD/2wCEAAoHCBYVFRgWFhYZGBgaHBwcGBkYHBkYHBoaHBohHBwaGhocIS4lHB4rIRocJjgmKy8xNTU1GiQ7QDs0Py40NTEBDAwMEA8QHhISHjYrISs0NDQ0NDQ0NDQxNDQ0NDQ0NDQ0MTQ0NDQ0NDQ0NDQ0MTQ0NDQ0NDQ0NDQ0NDQ0NDQ0NP/AABEIATgAoQMBIgACEQEDEQH/xAAbAAABBQEBAAAAAAAAAAAAAAABAAIDBAUGB//EAEMQAAEDAgMEBwQGCQQCAwAAAAEAAhEDIQQSMQUiQVETYXFygaGxBjKRshQjJFLB0TM0QmJzksLh8BWCovHS4kNTY//EABgBAQADAQAAAAAAAAAAAAAAAAABAgQD/8QAHxEBAQACAQUBAQAAAAAAAAAAAAECERIDMTJBUSEi/9oADAMBAAIRAxEAPwD2FzxBuNFFSEGTbtQbTIMkaKHaO0WU2y4kzoACSb/AeKi3Xck2tVjItfsulRtM27bLCp+0tIH3ah8B/wCSFX2npHRr/g3/AMlHKfVuNbdYSbX7LqVjgAJsucZ7VsAjo3/Fqif7UNJnoz/MPyUc8TjXRZTOh1Uz3AgwVyzva48KQjrf/wCqhb7UuF+iH8x/JOeJxrqqQg3t22T614i/Zdcm/wBrHkR0bfiUxvtW8aMZ/wAvzTnDjXX0TAvbtsmVRJkX7Fyb/aqof2Gf8vzRb7WVAI6NnxcnOHGuwa4AC4ULWmRY6rjXe01Y8GfA/mi/2oxBGrB2N/MpzhxrtqjgRAv2JlIQb27bLkMP7VPaZexrh1S0/iuhwW2KVcQ10O4tdY+HPwUzKUuNi/WvEX7Lp1IwL27bJtPd1tKD25jIuFZUKjSSSBKmDxGo0TWvAEHVRmmZmEDMh5H4JKz0refqkgaagNr3ssja+FPvatAg9X/a1eii86XSL81o18VXLHlNJxurtxOIwAN22PLh/ZZtRhaYIg/5pzXZbTwIaMwMA2PUeCya+HDhDh/bsKzWXG6rvLLNxgIFaD9mQfe8gl/po+8fJNw0zkJWmNmt5u8vyTv9OZzPxH5JyhqspBap2czmfj/ZIbOZ1/FOUNMpJa30BnI/EojAM+75n81PI0xyUpWz9DZ90eacMKz7rfgo5GmGSmyt/oWfdb8AhkZ9xvwH5KNmlLDbbrsjfLgBEP3hC6HZ/tZTO69pYeY3hPqFlw37o+ASJHIfBWmdnZFwldhSe2oMzHNc08QZ9FP0o0vyXJbLxDm1GhvE3HMcV1fQ8Z613wy5Ryyx40Po56kken6vNJXVDpSbWvZOLA24RcwAEgaJjHkmDoga9oqAtcLELAxDcr3MDg7IBLeIkSD4hdHVGUSLLisbSZiMQ6pTflqNLWlzYmGmIc3UjyuuHW1qfXXpb2diMQGu3hHETxUTsc1P+ktJyVcocJAPBwPInRw5Koygz6TkyjKKZcet2eB5Lg7JTj2pf6g1Vdv5GUHlgDX5d0jUGYHnCcyo3pywn3Xi3coF7h6H4IJztBqX+oN/wFS7LLOgpvi7mAkm5M3WPi8Q0vrnTcpsHfe8wB1wPNSaaX07qPwKa7G9R+BVXDYtr6lLiHPxJ6jkIYApvaDFNbReBFwWgRckiGgdpKB5xjvun4JoxTvulUKGMHTMZqGuYwnmaVIvcOsSW+Kv7FxjfozHSJcC89Rc4uI80QjftAtJBEECSDAMc4PBNdjncuMC41iY7Yus3G41r3VXyN5raDDwLnOl8Hk1ouUMNtynnpOmxfWceomGNB5bpKjadNN9eoAXFhAAkk8le2Ng6mIaHghrCAWugnMD90Kxs2h9JcRP1Y98g3Mj3badq67CUGNY1rWgNaMrQLAAaALr08OX7eznnnr8ndX2dstlMAiS7i4xP9la6U6W5JOeQYGikDBEwtEkn5HG23uHQDrSUXSu5+iClAtJka6qaoBFvJJzgQRKjptIMmwQCmJkG4jivN9q7CqYOsawBeH1qQbWDt6mwuAc1zQLg6cAvS6xkWumsaIIcLHgeKpnhMotjlcXC7Txb3PNLIzJImA4udN55AWNiPFUMcyu2pmpgkCWySJyzwtp2rpsXhmsquNt4yOJjKBrziU80mZCZ4+Ux6LJcbtplmnA47DYhzg97nnKczQA3KHC4dl4kHmoDhalM03kv3nZsxLS4OqbpLxFgbgld7i3sYJid4CByOi8+xG0atN9QubmpB72Z76F8tGugiFGk7XWdKx3QtByxnac5LOjcSGlriLCZGWLKuyjU34ZlFN5IzOhj6gIEh0Tn4AmRZaOH2/nGHeGF2Rs1A0Zg0Nc7KD1kyQq+Mw+LOV72DIHOe5kmSCbN5DKNOu6aSfgvZl72MeXuYJL2tk5mucb909Wimxfs0+b1Xue0FwzRYaEgjiOafgcRmqdCXPpOflLwSRultjH3oESNVl7WzNqFhe4vzljSXGcggwDMSbC6CHBUy/ILOcwnPBOZl4D2knfJvPYr9HZ7i9rLFjnlriBlLXXcc7OsA3VbDezuIc01BDD7obB3crpjtnj1lTt2jVp9K97JzNcRl3srmNAl5HuzMoLGJ2AA7NnhrmsDAW53S6d3sgSqtLYryAQ9sExutESOrgfzSwuKxOJYajC1jaYiLF05csidIGnWVrbGxFJlINY9z2B7veac7iDmyxwgnXrCDd9gqApCpTMS4h467QfEWXV1dbeS57Yuz3lwqObl98gcZfGvVC6SmYEGy19LfH9Zc9chpgQJUJJnjqi9pJJAlTBwiJXRQ7KOQQVXozySQSNpkXPBPc4OEDVA1QbRrZAMy3QJgy3KT97TgkXZrC3FIbut5QZu0MFJzcQLj0I81zeIrvYwCzwZngQBeTy0XaVGZgYMSIXCbU2fVJyFzjTa45mMloqCbsdcGPGIJWbrY6u479K7mmbj8c9rc77ktOTLJLrbp3bR1rncNhH1mGm9/RCmBFPK7eiDJPExoF2VLGBjcrqDqTW+6BL2gTMSBzvCxdr4il0rHvzuYHl56MHM1xbuuhwvlIXGOq/svZvRsaGtgw0OLd1zi2crw4WeN4/E+GhTp1XnK+o9zToBDSQOEgWWdg9sMzPaSG0wMwe7cPGS5mk21bzuEzZXtAx1aZ3HF7Q4iADLYJ5A5T8QgubR2d0jHM/aBDmFgaAHsnIzpHXeSYBvYLOcc7n18sPqAMcBDsrRYuLep7XNniE6rtkPxJoh/RtDXTVLQ57uYpt91jeuCbWVHCVBTxHRseKlFo33Phpp5hMhxMmeVxJQXMLQqOfkD3NbckNcQDPEdqOMp02Ne11mlrs5kgQdYAu4n7552UGzNssOJLocGZHBrsjoJkdVtOPNUK9V9Z7w6jmY6buJAHIjm7r4cEg3dn+zn0gU34cDDtZl+sBL3PYRfM3RxMzfmu12Z7P0KLcrAXHMXFzjJJOvIRpZD2XwzmYdjXgNe4ZiBcAcBPYAtcDLc34LVhhJN2frPnlbdQmbuvFB7cxkIne0tCIdlsbrq5i14aIOqYaZ18UTTzX5o9KNI6kDumCSj6A80UB6KLzpdAPzW0TRUJtzspHMDRI1QNLct9eCXvdUJNOaxSfu6cUCL8ttVz+2cQWPJEXAhouTYz+C6Frc1yuL2pRqCq7MMwzEy29tRuk8uRXHrX+XXpT+llm0ebFM3HU32LJ+CyWYkaEfG3qrlJ7D7zSeyFllrRZE9X6P+0wfyz6BVnjDfdb/KfyUlRlHgHDtAVZwYBzU2okJxw/3W+DP7Jj8RSAswfCPVQ1Aw8FGW0o0JPgPwSZFxR4nabYhrAPgq2CxIfVYHNAaXtBniC64TcQWcLeZWe9jiZa13UTYfmp3Uaj2Ho8txw4eSQdmtpxVDYtWo6iwVozlu9HGND1E2Wg8Rcdi2y7m2WzVA7vXKWXNfTgkze14JOdlsFKCNTLbkj0XGetFrARJ1KZ0h08EC6c8kU/oQkgTmAAmFHTcSYNwmtmRrqpqkRbyQNqjKLWSpXmbptLW/mjW4R5IBUdBgWWZtTdLXROYX8P7LWo6X81kbYfBngGuI5Wgrn1fFfDyVM7Tq0f52pHD0j+x8B+Sh2biDVZmcAHTBiY5jyIRweKpveWNMkTwImLEtPFZXcamFpciO2Qqz8HR5+ZWjXyMEudA5k8eQUYDXXBkHjJTUN1mOwtEcfMqI06I/ZJ8D+Sv16jGuyF28eF/NQ1qTYJOgBJJ4AJqG6za1dg0Z8VJsSgKtdrXDdnMR2cPjCpte14LmiwMX15g+q0fY+vmxD2x7rXAfEBWw1bEZdq7qo0ASLFMpmTBuhTmRPmpK2lufBbGY2ruxFk6kJEm6bR4z5oVdbeSBr3EEgGynDBEwhTiBKhMzx1QDpDzSVm3Ukga54IIBUbGkGTYICmRfldPc8OEDVAqpzCBdClu62Sa3LcpO3tOCAVGyZF1l7cG52MePJazXZbFZe2xuzwId6Ln1fGrYeUZWwh9WO3+kLM9m6fuEi4zfitbY3uR+9+AWf7PH3P9yyfGn6l9pX3pDgS+fABWdlDc8bfAKl7Ujeo9r/QK5so7h734BPZ6Yu0D9pf1Nb+C09oO+rf3HeiyseftNUdTflWnj/0b+4fRJ3qb6YGyhuP77fRaXsa6cZUHJp+YFZuyvcf32/KtD2KP2yr1tcP+QAV8PKK5dq9Ce4EQLlMpiDJsk1hBk6BOc7NYdq2MoVd6IunUzAg2TW7uvFJzc1wga9pJkCymDxESmh4aIPBR9EdfFA3o3cklP0wSQN6WbRrZDJlvrCJpAX5XQD81igRdmtpxSG71yi5uW47LoAZteHJAizNfRZu2/cjkHfKtJzstgs7bTZYDzDvRU6njVsPKMXYbtz/AHf0hVPZoWZ/u9Fb2G3cHaPQKt7NiAz/AHLH8avp/tJd1Htf6BWNle4e9+AUHtCN6j2v9ArGzRuu7x9AntHpiYwfaa3Yz5Vp4wfVv7h9Fn40faavYz0Wpjh9U/uH0Sd6m9o53ZQ3H98ei0fYpv2useTZ/wCX9lm7IO4/vj5Vrexw+11utkfFyvh5RXPtXdF820lANy314IlmW44INdmse2y2MpHe6oSzZba8UnbunHmiG5rlAOjzXnVHpeEdSaamW3JO6Ia+KAfR+tJN6c8gigTahNjxT3NDRI1Rc0AG3BR03EmDdAWHNYpP3dOKNYQLW7EqN5m/agTG5hJ1Wdtj3Y4CY+Cv1TBgWVPao+rB439CqdTxq2HlGJsT3B2qt7PiMva/1Kt7EG4O0eiq7C4d9/qVj+NX07bwvS7z/lCsYAbru9+AUG3Rej33fKrOzxuu739IT2j0xcU37TV7G+gWljrU39w+ioYkfaavYz5Qr+0P0b+4fRPdT8c5sYbj++PRbHsc37VWPJkj+ZZWyG/VvP7/AOC1vY39Zq90T/Or4eUUz7V2rHFxg6Jz25bhF7QBIEFMomTe/atjMLN7Xgg92UwEa1oi3YnUhIvftQJrARJ1TDUOnghUcQSAYUwYI0QDoW8klXznmUkDmtMix1U1SCLeSDngggHVMYwtMnRAqIg3t2o1rxF+xGocwgXQp7utkDqRgXt2qhtUbs8J/BXKjSTIuFW2l+jA4gj8VTPxq2PlGJsoQ3xVXYvvf73+pVrZWnwVbY3vHvv9Ssfxq+n7bH6Pvn5VYwAs7vfgFDtn/wCMfvn5VYwQ3T3v6QntHpj4lv2mr3W+ivY/9HU7p9FVrj7RU7rPRWscNx/dPokL6YWy/wBG7v8A9K1PYz9Yr9wfMVmbOG47v/0rT9jh9oqnk0T/ADldOn5RXPtXZUwQRPmpKpkWvfgk9wIgaplMQZNlrZho2mbdqFYSbX7Eam9EXhGmYEGxQOYQAJUJaZ0Oqc9hJkaKQPERKB2Ycwkq/RO5eiCB/REXta6cXh1h5odNNo1slky3mYQJrctz2WSdvacOaWbNbTjzS93rnwQEOy2Pkqe0RLZ4EhW8ua+nmq2PO7HIi/8AnaqZ+NWx8oxNl6fBV9kthx77/Uqzs3Q9v4lVdlnfd/Ef8xWP41fUu2R+j75+VT4L3T3vwCh2yYDO/wD0lS4HR3aPRT7R6ZtYfaKnY30CtY73H90+igrfrD+630U+O91/dPokKxcANw9/8Fpexx+0VhzaB8XFZ+AG4e//AErS9jx9dW6mg/BxV+n5RXPtXXtYRc8OSc52aw7boZ827ET/ANpZct9eHJa2Ym7uvHkk5ua480ve6o8Us2W2vHkgIqBtjwTeiOtuaPRzeYlLpuEdSB3TjrSTeg6/JJA40gL3tdMa8usfJBryTBOqke0NEjVAHNy3HZdADNrw5IUzJg3Rqbulp/zigTnZbDzVbHt3M3GR6q0xoIk3Kq487pHCR6qufjVse8YuzND2n1Kq7L9938R/zFWdm/tdv4lVdme+7+I/5isXxq+rG2vdZ3x8pUmD0PaPRN2y2zO+PlKfgtD2t9FPtHpQrfrD+630Cmx3uv7p9FDW/WH91vop8cNx/dPogx8B7h7/AOC0vZH9PV62gfFxWbgBuHv/ANK0vY8fXVjyaPjmKv0/KK59q7AsDbjhzQa7NY9tkGPLjB0TqgyiRZa2YHbunHmiG5rnyQp72t4/zghUdlMCwQJzyLDgn9ENb80msBEnVRmoZiUB+kHqSUvRN5eqSBPaINhooaZJN79qDGEEWUtRwIgGUArCBa3ZZKjeZv23TaIg3t2o1rxF+xA2sYNrdijxg+rnja/irFIwL27VUxw3SeEi/iFXPxq2PeMTAavHX+JVbZ533/xX/MVPs3V/afUqts877/4r/mWL41fVvawszvj5XJ+C0d2j0Q2zozvj5XI4LR3aPRT7R6Z9b9Yf3W+inx/uP7p9FXxH6w/ut9FPtA7j+6fRBk4D3D3/AMFq+xo+srHujzKysB7h7/4LW9ijvYgd3+pX6flFc/GuuqNABi3Yo6Nze9uN0KbSCCRCkqmRa9+C1sxta0RbssnUhIvftTaNpm3bZCsJNr9iAVHEEwVMGiNBomscAACYURaZ04oG5zzPxSVrOOY+KSBhqAiBxTGNLTJ0SFIi/K6c5+awQJ5zWCFPd1tKTW5bnssk7e04c0Ae3MZGijxZGQt429VMHZbHyVfGN3HHgfzVc/Gpx7xg7P8AeeOs/MVSwDvrHj/9Xeqs4B2+/wAfmKo4F/17/wCMfX+6xtbS226Gs74+VyfgTZ3aPRRbcO4zvj5SnbOMh3a30T2j0o4k/Xv7rfRT7SO4/un0VbGO+vf3W+isbRO4/uH0QZOAduHv/gtX2J9+v1FpPxcsXZzpa7vj0Wv7DVRnrj70R8T+av0/KK5+Ndm9wcIGqYwZTJSDMtzwTnOzWHbda2YKm9peEWHKIKDd3XjySc3NceaAOYSZGikFQRHgm9IG25JvRHXxQN6I8kFN045FJA3pZtGtkizLfWE40gL8rpjXlxg6ICHZracUju9coubluPNBu9rw5IEG5r6LK21iCzI39nMcx8LSOUlarnZbBc5jse19Z9N4GUBonhJEmfj5Ln1brFfCbqVmHuXDiI8SZ/FZdLBubXJvd4eLG7SLmeqFoMovYNx2YagOv5qQYh495hHW3eH5+Sy6d5VbbLC5gy3hwPhBQ2YxwDpEe76f3Vw4hp1B8QoziWDjCa/dm/zTHx2Fe6sS0AgtYOXD/tW8YwljwNS0jxjRWXYhhNvQqFzp0aSmk7YuEw+RgEkknMZEQOFp11+Cu7Dqto1mAn3iQeqRaY6wB4p9bDu47vhdZmKrsZOXeeNB18C4q0/P1F/Xo+ed2IlIty314KLCVWvptqNMhzQ4HhcKVrs1j22WxlIb3VCRdltrxSdu6ceaLG5rlAujm8xKHS8I6kHPIsOCf0Q18UDfo/Wkm9OepJAmvJIBKke0ASLFOeBB00UNLW/mgNMyYN0atoiyNbS3kqGNxpY0gXfwm8BRbJN1Mm/wsfjwxpJu61rmG8SY8VyePw76dQ1AC5jvfjnzU7KmYkOzHMN7hM+8Z9Am4PHGhFKsSWgblQjVnBr/AN4WvxlZM8uVd8ceJmHqzem8t5ts4T1tOngrbNoV26sa8fuyPIqycDRqbzYn7zDCDdlvbdlXwcAVWS+l7Z7Rv2w4Depk9n9wFA/bzf8A6n/yj81cfRxGhFN3hBVd+Hq/cb/Ml5E0qP2+OFGofAfmon7arO9ynl7T/wBK47C1T+wwdpJ/BFuCrGxexg/dA9So/T8c/iX1n+++Bybb/kqowznbrBA4u/Lmujq7OYy7nF569FmYvabGnLTbnfo1jOfCTwU6NtjYO1W4fLRe4lkSLTkEwCeQJPkV14qNLQ5pBB4tIIPivK20XND3VHEvqHei4aP2A1vILoPZfappuyOBLXGL6tcbTHwld8M9flcs8PcdtS3pm6FR0GBZGtwjyTqOl/Nd3EWNBEnVRF5mJSqEyYUwAjhogXRDkkq0nr80kDmMIIMKWo4EQLlJ1QG3OyYxpaZOiBUhBvZYu0RL3cb/AILce7NYLLxdEh0njdcurP5X6fdz1fDEEZYAzCSdQ3j29XJFlZ28aobkhzADlIuZzR2ARHJazqUqtXwQPUeYhZndlUcJTGdzHPZDoYGmxkwI4wT1ytGi2sGg58wLS4GL20sQNZ5hRvwjuXLiRMAieU6dl1G2nVyZS+H6EwXNLT7zfHn1oLAxOIhpAa4ONrEE2JmxNrKMbQrlpcKbYFzJcCLTcEaqBlZ7AxrRLgC2SCGNkXPPWL8pQpVCGP0hxBMzN3lxgHUQ5SJPpWJeN1jBMiSSNNdY/wACq5sS/V7W7waQ0AEEmCLk6SPiFNRxLgQ2DlkukCYMmWmdTNuxV6NB7HPdmDg5xcA0EbwcMhJP7ouOc+AV8Ts4EvbUe9z2RLc27fw08EHU2hmSmQwwHRugh4AcZMdk9YOis4bDv1eZeZzEm0cGgDRsTbrTzhAXSb3JA4NngOaCi+m5zmGB7pzh37LjcRGp115p/umRzntMzJV51KFHh6GZ7WxMuExym6mIrs9k4npKbXusXeoJBhWKokyLqOlQaGtawQ1vDtUzXZbFa52/We9zmOAEE3UJYZmOKc5hJkaFPFQaeClB/SDmEFD0BSQO6KLzpdHPmsm9LNo1snZMt0ADct9eCVRoeISDs1jbikd3S8oM+thS3S6hAC18ua+iiqAaEAxx4rjl0p6dJn9UOiBSOGV44IRYkeagFB2gIVeFnpblPqk/DqJ1FaD8O8ax8VGMM86DzVLjfieU+qBoofR1edhHjgPinM2e8jVvmkxy+HKfVIYZvEqDEBoNrrU/08TvOJ7LK4zAMbcCSLib9avOnai5xzzdn1H3DYbzNh+fktnZ+zWU9Lv4uPmByCvB+a2iRbluL8F1x6cx/XPLK0hu63lItzX04JDe1tCRdltrxV1R6SLckOi4z1o9HN+aHS8I6kB6cckkugHNJAXUwBI4XTGOLjB0RSQF7ctwgze14JJIA52UwE9rARJ1KSSBnSHTwT3MAEjUJJIGNdmMFF4y6cUkkBYM1ymvcWmBoikgc2mCJPFRioTbnZFJA9zA0SNU1js1ikkgT93Tiixua5SSQMc8tMDQKQUxr4pJII+mKSSSD//Z"/>
          <p:cNvSpPr>
            <a:spLocks noChangeAspect="1" noChangeArrowheads="1"/>
          </p:cNvSpPr>
          <p:nvPr/>
        </p:nvSpPr>
        <p:spPr bwMode="auto">
          <a:xfrm>
            <a:off x="143608" y="-144463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1758" name="AutoShape 14" descr="205 Bone Ivory Stock Illustrations, Cliparts and Royalty Free Bone Ivory  Vectors"/>
          <p:cNvSpPr>
            <a:spLocks noChangeAspect="1" noChangeArrowheads="1"/>
          </p:cNvSpPr>
          <p:nvPr/>
        </p:nvSpPr>
        <p:spPr bwMode="auto">
          <a:xfrm>
            <a:off x="4139952" y="3573016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13043" y="1340768"/>
            <a:ext cx="8779437" cy="4752527"/>
          </a:xfrm>
        </p:spPr>
        <p:txBody>
          <a:bodyPr>
            <a:normAutofit/>
          </a:bodyPr>
          <a:lstStyle/>
          <a:p>
            <a:pPr marL="578845" indent="-457200">
              <a:lnSpc>
                <a:spcPct val="110000"/>
              </a:lnSpc>
              <a:buClr>
                <a:schemeClr val="tx2"/>
              </a:buClr>
              <a:buFont typeface="+mj-lt"/>
              <a:buAutoNum type="arabicPeriod" startAt="4"/>
            </a:pPr>
            <a:r>
              <a:rPr lang="el-GR" sz="2000" b="1" dirty="0" smtClean="0">
                <a:latin typeface="Arial" pitchFamily="34" charset="0"/>
                <a:cs typeface="Arial" pitchFamily="34" charset="0"/>
                <a:sym typeface="Wingdings 3"/>
              </a:rPr>
              <a:t>Ανάκτηση και ανακύκλωση ανόργανων υλικών</a:t>
            </a:r>
            <a:endParaRPr lang="en-US" sz="2000" b="1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 marL="578845" indent="-457200">
              <a:lnSpc>
                <a:spcPct val="110000"/>
              </a:lnSpc>
              <a:buClr>
                <a:schemeClr val="tx2"/>
              </a:buClr>
              <a:buNone/>
            </a:pPr>
            <a:endParaRPr lang="en-US" sz="500" b="1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>
              <a:lnSpc>
                <a:spcPct val="110000"/>
              </a:lnSpc>
              <a:buClr>
                <a:schemeClr val="tx2"/>
              </a:buClr>
              <a:buFont typeface="Wingdings 3" pitchFamily="18" charset="2"/>
              <a:buChar char="u"/>
            </a:pPr>
            <a:r>
              <a:rPr lang="en-US" sz="2000" dirty="0" smtClean="0">
                <a:latin typeface="Arial" pitchFamily="34" charset="0"/>
                <a:cs typeface="Arial" pitchFamily="34" charset="0"/>
                <a:sym typeface="Wingdings 3"/>
              </a:rPr>
              <a:t>Preparation</a:t>
            </a:r>
            <a:r>
              <a:rPr lang="el-GR" sz="2000" dirty="0" smtClean="0"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l-GR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 3"/>
              </a:rPr>
              <a:t></a:t>
            </a:r>
            <a:r>
              <a:rPr lang="el-GR" sz="2000" dirty="0" smtClean="0"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 3"/>
              </a:rPr>
              <a:t>Dissolution</a:t>
            </a:r>
            <a:r>
              <a:rPr lang="el-GR" sz="2000" dirty="0" smtClean="0"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l-GR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 3"/>
              </a:rPr>
              <a:t></a:t>
            </a:r>
            <a:r>
              <a:rPr lang="el-GR" sz="2000" dirty="0" smtClean="0"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 3"/>
              </a:rPr>
              <a:t>Separation</a:t>
            </a:r>
            <a:r>
              <a:rPr lang="el-GR" sz="2000" dirty="0" smtClean="0"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l-GR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 3"/>
              </a:rPr>
              <a:t></a:t>
            </a:r>
            <a:r>
              <a:rPr lang="el-GR" sz="2000" dirty="0" smtClean="0"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 3"/>
              </a:rPr>
              <a:t>Purification</a:t>
            </a:r>
            <a:endParaRPr lang="el-GR" sz="2000" b="1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 marL="578845" indent="-457200">
              <a:lnSpc>
                <a:spcPct val="110000"/>
              </a:lnSpc>
              <a:buClr>
                <a:schemeClr val="tx2"/>
              </a:buClr>
              <a:buFont typeface="+mj-lt"/>
              <a:buAutoNum type="arabicPeriod" startAt="4"/>
            </a:pPr>
            <a:endParaRPr lang="el-GR" sz="2000" b="1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 marL="578845" indent="-457200">
              <a:lnSpc>
                <a:spcPct val="110000"/>
              </a:lnSpc>
              <a:buClr>
                <a:schemeClr val="tx2"/>
              </a:buClr>
              <a:buNone/>
            </a:pPr>
            <a:endParaRPr lang="el-GR" sz="2000" dirty="0" smtClean="0">
              <a:latin typeface="Arial" pitchFamily="34" charset="0"/>
              <a:cs typeface="Arial" pitchFamily="34" charset="0"/>
              <a:sym typeface="Wingdings 3"/>
            </a:endParaRPr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58823" y="620688"/>
            <a:ext cx="8229601" cy="650336"/>
          </a:xfrm>
        </p:spPr>
        <p:txBody>
          <a:bodyPr>
            <a:noAutofit/>
          </a:bodyPr>
          <a:lstStyle/>
          <a:p>
            <a:r>
              <a:rPr lang="el-GR" sz="36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ΒΙΩΣΙΜΗ ΑΝΟΡΓΑΝΗ ΧΗΜΕΙΑ</a:t>
            </a:r>
            <a:endParaRPr lang="el-GR" sz="36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179512" y="-27384"/>
            <a:ext cx="648072" cy="410137"/>
          </a:xfrm>
          <a:prstGeom prst="rect">
            <a:avLst/>
          </a:prstGeom>
          <a:noFill/>
        </p:spPr>
        <p:txBody>
          <a:bodyPr wrap="square" lIns="101370" tIns="50685" rIns="101370" bIns="50685" rtlCol="0">
            <a:spAutoFit/>
          </a:bodyPr>
          <a:lstStyle/>
          <a:p>
            <a:fld id="{0D9E4952-DAA2-4537-9F83-99525CB0C1DA}" type="slidenum"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pPr/>
              <a:t>15</a:t>
            </a:fld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1746" name="AutoShape 2" descr="data:image/jpeg;base64,/9j/4AAQSkZJRgABAQAAAQABAAD/2wCEAAoHCBYVFRgWFhYZGBgaHBwcGBkYHBkYHBoaHBohHBwaGhocIS4lHB4rIRocJjgmKy8xNTU1GiQ7QDs0Py40NTEBDAwMEA8QHhISHjYrISs0NDQ0NDQ0NDQxNDQ0NDQ0NDQ0MTQ0NDQ0NDQ0NDQ0MTQ0NDQ0NDQ0NDQ0NDQ0NDQ0NP/AABEIATgAoQMBIgACEQEDEQH/xAAbAAABBQEBAAAAAAAAAAAAAAABAAIDBAUGB//EAEMQAAEDAgMEBwQGCQQCAwAAAAEAAhEDIQQSMQUiQVETYXFygaGxBjKRshQjJFLB0TM0QmJzksLh8BWCovHS4kNTY//EABgBAQADAQAAAAAAAAAAAAAAAAABAgQD/8QAHxEBAQACAQUBAQAAAAAAAAAAAAECERIDMTJBUSEi/9oADAMBAAIRAxEAPwD2FzxBuNFFSEGTbtQbTIMkaKHaO0WU2y4kzoACSb/AeKi3Xck2tVjItfsulRtM27bLCp+0tIH3ah8B/wCSFX2npHRr/g3/AMlHKfVuNbdYSbX7LqVjgAJsucZ7VsAjo3/Fqif7UNJnoz/MPyUc8TjXRZTOh1Uz3AgwVyzva48KQjrf/wCqhb7UuF+iH8x/JOeJxrqqQg3t22T614i/Zdcm/wBrHkR0bfiUxvtW8aMZ/wAvzTnDjXX0TAvbtsmVRJkX7Fyb/aqof2Gf8vzRb7WVAI6NnxcnOHGuwa4AC4ULWmRY6rjXe01Y8GfA/mi/2oxBGrB2N/MpzhxrtqjgRAv2JlIQb27bLkMP7VPaZexrh1S0/iuhwW2KVcQ10O4tdY+HPwUzKUuNi/WvEX7Lp1IwL27bJtPd1tKD25jIuFZUKjSSSBKmDxGo0TWvAEHVRmmZmEDMh5H4JKz0refqkgaagNr3ssja+FPvatAg9X/a1eii86XSL81o18VXLHlNJxurtxOIwAN22PLh/ZZtRhaYIg/5pzXZbTwIaMwMA2PUeCya+HDhDh/bsKzWXG6rvLLNxgIFaD9mQfe8gl/po+8fJNw0zkJWmNmt5u8vyTv9OZzPxH5JyhqspBap2czmfj/ZIbOZ1/FOUNMpJa30BnI/EojAM+75n81PI0xyUpWz9DZ90eacMKz7rfgo5GmGSmyt/oWfdb8AhkZ9xvwH5KNmlLDbbrsjfLgBEP3hC6HZ/tZTO69pYeY3hPqFlw37o+ASJHIfBWmdnZFwldhSe2oMzHNc08QZ9FP0o0vyXJbLxDm1GhvE3HMcV1fQ8Z613wy5Ryyx40Po56kken6vNJXVDpSbWvZOLA24RcwAEgaJjHkmDoga9oqAtcLELAxDcr3MDg7IBLeIkSD4hdHVGUSLLisbSZiMQ6pTflqNLWlzYmGmIc3UjyuuHW1qfXXpb2diMQGu3hHETxUTsc1P+ktJyVcocJAPBwPInRw5Koygz6TkyjKKZcet2eB5Lg7JTj2pf6g1Vdv5GUHlgDX5d0jUGYHnCcyo3pywn3Xi3coF7h6H4IJztBqX+oN/wFS7LLOgpvi7mAkm5M3WPi8Q0vrnTcpsHfe8wB1wPNSaaX07qPwKa7G9R+BVXDYtr6lLiHPxJ6jkIYApvaDFNbReBFwWgRckiGgdpKB5xjvun4JoxTvulUKGMHTMZqGuYwnmaVIvcOsSW+Kv7FxjfozHSJcC89Rc4uI80QjftAtJBEECSDAMc4PBNdjncuMC41iY7Yus3G41r3VXyN5raDDwLnOl8Hk1ouUMNtynnpOmxfWceomGNB5bpKjadNN9eoAXFhAAkk8le2Ng6mIaHghrCAWugnMD90Kxs2h9JcRP1Y98g3Mj3badq67CUGNY1rWgNaMrQLAAaALr08OX7eznnnr8ndX2dstlMAiS7i4xP9la6U6W5JOeQYGikDBEwtEkn5HG23uHQDrSUXSu5+iClAtJka6qaoBFvJJzgQRKjptIMmwQCmJkG4jivN9q7CqYOsawBeH1qQbWDt6mwuAc1zQLg6cAvS6xkWumsaIIcLHgeKpnhMotjlcXC7Txb3PNLIzJImA4udN55AWNiPFUMcyu2pmpgkCWySJyzwtp2rpsXhmsquNt4yOJjKBrziU80mZCZ4+Ux6LJcbtplmnA47DYhzg97nnKczQA3KHC4dl4kHmoDhalM03kv3nZsxLS4OqbpLxFgbgld7i3sYJid4CByOi8+xG0atN9QubmpB72Z76F8tGugiFGk7XWdKx3QtByxnac5LOjcSGlriLCZGWLKuyjU34ZlFN5IzOhj6gIEh0Tn4AmRZaOH2/nGHeGF2Rs1A0Zg0Nc7KD1kyQq+Mw+LOV72DIHOe5kmSCbN5DKNOu6aSfgvZl72MeXuYJL2tk5mucb909Wimxfs0+b1Xue0FwzRYaEgjiOafgcRmqdCXPpOflLwSRultjH3oESNVl7WzNqFhe4vzljSXGcggwDMSbC6CHBUy/ILOcwnPBOZl4D2knfJvPYr9HZ7i9rLFjnlriBlLXXcc7OsA3VbDezuIc01BDD7obB3crpjtnj1lTt2jVp9K97JzNcRl3srmNAl5HuzMoLGJ2AA7NnhrmsDAW53S6d3sgSqtLYryAQ9sExutESOrgfzSwuKxOJYajC1jaYiLF05csidIGnWVrbGxFJlINY9z2B7veac7iDmyxwgnXrCDd9gqApCpTMS4h467QfEWXV1dbeS57Yuz3lwqObl98gcZfGvVC6SmYEGy19LfH9Zc9chpgQJUJJnjqi9pJJAlTBwiJXRQ7KOQQVXozySQSNpkXPBPc4OEDVA1QbRrZAMy3QJgy3KT97TgkXZrC3FIbut5QZu0MFJzcQLj0I81zeIrvYwCzwZngQBeTy0XaVGZgYMSIXCbU2fVJyFzjTa45mMloqCbsdcGPGIJWbrY6u479K7mmbj8c9rc77ktOTLJLrbp3bR1rncNhH1mGm9/RCmBFPK7eiDJPExoF2VLGBjcrqDqTW+6BL2gTMSBzvCxdr4il0rHvzuYHl56MHM1xbuuhwvlIXGOq/svZvRsaGtgw0OLd1zi2crw4WeN4/E+GhTp1XnK+o9zToBDSQOEgWWdg9sMzPaSG0wMwe7cPGS5mk21bzuEzZXtAx1aZ3HF7Q4iADLYJ5A5T8QgubR2d0jHM/aBDmFgaAHsnIzpHXeSYBvYLOcc7n18sPqAMcBDsrRYuLep7XNniE6rtkPxJoh/RtDXTVLQ57uYpt91jeuCbWVHCVBTxHRseKlFo33Phpp5hMhxMmeVxJQXMLQqOfkD3NbckNcQDPEdqOMp02Ne11mlrs5kgQdYAu4n7552UGzNssOJLocGZHBrsjoJkdVtOPNUK9V9Z7w6jmY6buJAHIjm7r4cEg3dn+zn0gU34cDDtZl+sBL3PYRfM3RxMzfmu12Z7P0KLcrAXHMXFzjJJOvIRpZD2XwzmYdjXgNe4ZiBcAcBPYAtcDLc34LVhhJN2frPnlbdQmbuvFB7cxkIne0tCIdlsbrq5i14aIOqYaZ18UTTzX5o9KNI6kDumCSj6A80UB6KLzpdAPzW0TRUJtzspHMDRI1QNLct9eCXvdUJNOaxSfu6cUCL8ttVz+2cQWPJEXAhouTYz+C6Frc1yuL2pRqCq7MMwzEy29tRuk8uRXHrX+XXpT+llm0ebFM3HU32LJ+CyWYkaEfG3qrlJ7D7zSeyFllrRZE9X6P+0wfyz6BVnjDfdb/KfyUlRlHgHDtAVZwYBzU2okJxw/3W+DP7Jj8RSAswfCPVQ1Aw8FGW0o0JPgPwSZFxR4nabYhrAPgq2CxIfVYHNAaXtBniC64TcQWcLeZWe9jiZa13UTYfmp3Uaj2Ho8txw4eSQdmtpxVDYtWo6iwVozlu9HGND1E2Wg8Rcdi2y7m2WzVA7vXKWXNfTgkze14JOdlsFKCNTLbkj0XGetFrARJ1KZ0h08EC6c8kU/oQkgTmAAmFHTcSYNwmtmRrqpqkRbyQNqjKLWSpXmbptLW/mjW4R5IBUdBgWWZtTdLXROYX8P7LWo6X81kbYfBngGuI5Wgrn1fFfDyVM7Tq0f52pHD0j+x8B+Sh2biDVZmcAHTBiY5jyIRweKpveWNMkTwImLEtPFZXcamFpciO2Qqz8HR5+ZWjXyMEudA5k8eQUYDXXBkHjJTUN1mOwtEcfMqI06I/ZJ8D+Sv16jGuyF28eF/NQ1qTYJOgBJJ4AJqG6za1dg0Z8VJsSgKtdrXDdnMR2cPjCpte14LmiwMX15g+q0fY+vmxD2x7rXAfEBWw1bEZdq7qo0ASLFMpmTBuhTmRPmpK2lufBbGY2ruxFk6kJEm6bR4z5oVdbeSBr3EEgGynDBEwhTiBKhMzx1QDpDzSVm3Ukga54IIBUbGkGTYICmRfldPc8OEDVAqpzCBdClu62Sa3LcpO3tOCAVGyZF1l7cG52MePJazXZbFZe2xuzwId6Ln1fGrYeUZWwh9WO3+kLM9m6fuEi4zfitbY3uR+9+AWf7PH3P9yyfGn6l9pX3pDgS+fABWdlDc8bfAKl7Ujeo9r/QK5so7h734BPZ6Yu0D9pf1Nb+C09oO+rf3HeiyseftNUdTflWnj/0b+4fRJ3qb6YGyhuP77fRaXsa6cZUHJp+YFZuyvcf32/KtD2KP2yr1tcP+QAV8PKK5dq9Ce4EQLlMpiDJsk1hBk6BOc7NYdq2MoVd6IunUzAg2TW7uvFJzc1wga9pJkCymDxESmh4aIPBR9EdfFA3o3cklP0wSQN6WbRrZDJlvrCJpAX5XQD81igRdmtpxSG71yi5uW47LoAZteHJAizNfRZu2/cjkHfKtJzstgs7bTZYDzDvRU6njVsPKMXYbtz/AHf0hVPZoWZ/u9Fb2G3cHaPQKt7NiAz/AHLH8avp/tJd1Htf6BWNle4e9+AUHtCN6j2v9ArGzRuu7x9AntHpiYwfaa3Yz5Vp4wfVv7h9Fn40faavYz0Wpjh9U/uH0Sd6m9o53ZQ3H98ei0fYpv2useTZ/wCX9lm7IO4/vj5Vrexw+11utkfFyvh5RXPtXdF820lANy314IlmW44INdmse2y2MpHe6oSzZba8UnbunHmiG5rlAOjzXnVHpeEdSaamW3JO6Ia+KAfR+tJN6c8gigTahNjxT3NDRI1Rc0AG3BR03EmDdAWHNYpP3dOKNYQLW7EqN5m/agTG5hJ1Wdtj3Y4CY+Cv1TBgWVPao+rB439CqdTxq2HlGJsT3B2qt7PiMva/1Kt7EG4O0eiq7C4d9/qVj+NX07bwvS7z/lCsYAbru9+AUG3Rej33fKrOzxuu739IT2j0xcU37TV7G+gWljrU39w+ioYkfaavYz5Qr+0P0b+4fRPdT8c5sYbj++PRbHsc37VWPJkj+ZZWyG/VvP7/AOC1vY39Zq90T/Or4eUUz7V2rHFxg6Jz25bhF7QBIEFMomTe/atjMLN7Xgg92UwEa1oi3YnUhIvftQJrARJ1TDUOnghUcQSAYUwYI0QDoW8klXznmUkDmtMix1U1SCLeSDngggHVMYwtMnRAqIg3t2o1rxF+xGocwgXQp7utkDqRgXt2qhtUbs8J/BXKjSTIuFW2l+jA4gj8VTPxq2PlGJsoQ3xVXYvvf73+pVrZWnwVbY3vHvv9Ssfxq+n7bH6Pvn5VYwAs7vfgFDtn/wCMfvn5VYwQ3T3v6QntHpj4lv2mr3W+ivY/9HU7p9FVrj7RU7rPRWscNx/dPokL6YWy/wBG7v8A9K1PYz9Yr9wfMVmbOG47v/0rT9jh9oqnk0T/ADldOn5RXPtXZUwQRPmpKpkWvfgk9wIgaplMQZNlrZho2mbdqFYSbX7Eam9EXhGmYEGxQOYQAJUJaZ0Oqc9hJkaKQPERKB2Ycwkq/RO5eiCB/REXta6cXh1h5odNNo1slky3mYQJrctz2WSdvacOaWbNbTjzS93rnwQEOy2Pkqe0RLZ4EhW8ua+nmq2PO7HIi/8AnaqZ+NWx8oxNl6fBV9kthx77/Uqzs3Q9v4lVdlnfd/Ef8xWP41fUu2R+j75+VT4L3T3vwCh2yYDO/wD0lS4HR3aPRT7R6ZtYfaKnY30CtY73H90+igrfrD+630U+O91/dPokKxcANw9/8Fpexx+0VhzaB8XFZ+AG4e//AErS9jx9dW6mg/BxV+n5RXPtXXtYRc8OSc52aw7boZ827ET/ANpZct9eHJa2Ym7uvHkk5ua480ve6o8Us2W2vHkgIqBtjwTeiOtuaPRzeYlLpuEdSB3TjrSTeg6/JJA40gL3tdMa8usfJBryTBOqke0NEjVAHNy3HZdADNrw5IUzJg3Rqbulp/zigTnZbDzVbHt3M3GR6q0xoIk3Kq487pHCR6qufjVse8YuzND2n1Kq7L9938R/zFWdm/tdv4lVdme+7+I/5isXxq+rG2vdZ3x8pUmD0PaPRN2y2zO+PlKfgtD2t9FPtHpQrfrD+630Cmx3uv7p9FDW/WH91vop8cNx/dPogx8B7h7/AOC0vZH9PV62gfFxWbgBuHv/ANK0vY8fXVjyaPjmKv0/KK59q7AsDbjhzQa7NY9tkGPLjB0TqgyiRZa2YHbunHmiG5rnyQp72t4/zghUdlMCwQJzyLDgn9ENb80msBEnVRmoZiUB+kHqSUvRN5eqSBPaINhooaZJN79qDGEEWUtRwIgGUArCBa3ZZKjeZv23TaIg3t2o1rxF+xA2sYNrdijxg+rnja/irFIwL27VUxw3SeEi/iFXPxq2PeMTAavHX+JVbZ533/xX/MVPs3V/afUqts877/4r/mWL41fVvawszvj5XJ+C0d2j0Q2zozvj5XI4LR3aPRT7R6Z9b9Yf3W+inx/uP7p9FXxH6w/ut9FPtA7j+6fRBk4D3D3/AMFq+xo+srHujzKysB7h7/4LW9ijvYgd3+pX6flFc/GuuqNABi3Yo6Nze9uN0KbSCCRCkqmRa9+C1sxta0RbssnUhIvftTaNpm3bZCsJNr9iAVHEEwVMGiNBomscAACYURaZ04oG5zzPxSVrOOY+KSBhqAiBxTGNLTJ0SFIi/K6c5+awQJ5zWCFPd1tKTW5bnssk7e04c0Ae3MZGijxZGQt429VMHZbHyVfGN3HHgfzVc/Gpx7xg7P8AeeOs/MVSwDvrHj/9Xeqs4B2+/wAfmKo4F/17/wCMfX+6xtbS226Gs74+VyfgTZ3aPRRbcO4zvj5SnbOMh3a30T2j0o4k/Xv7rfRT7SO4/un0VbGO+vf3W+isbRO4/uH0QZOAduHv/gtX2J9+v1FpPxcsXZzpa7vj0Wv7DVRnrj70R8T+av0/KK5+Ndm9wcIGqYwZTJSDMtzwTnOzWHbda2YKm9peEWHKIKDd3XjySc3NceaAOYSZGikFQRHgm9IG25JvRHXxQN6I8kFN045FJA3pZtGtkizLfWE40gL8rpjXlxg6ICHZracUju9coubluPNBu9rw5IEG5r6LK21iCzI39nMcx8LSOUlarnZbBc5jse19Z9N4GUBonhJEmfj5Ln1brFfCbqVmHuXDiI8SZ/FZdLBubXJvd4eLG7SLmeqFoMovYNx2YagOv5qQYh495hHW3eH5+Sy6d5VbbLC5gy3hwPhBQ2YxwDpEe76f3Vw4hp1B8QoziWDjCa/dm/zTHx2Fe6sS0AgtYOXD/tW8YwljwNS0jxjRWXYhhNvQqFzp0aSmk7YuEw+RgEkknMZEQOFp11+Cu7Dqto1mAn3iQeqRaY6wB4p9bDu47vhdZmKrsZOXeeNB18C4q0/P1F/Xo+ed2IlIty314KLCVWvptqNMhzQ4HhcKVrs1j22WxlIb3VCRdltrxSdu6ceaLG5rlAujm8xKHS8I6kHPIsOCf0Q18UDfo/Wkm9OepJAmvJIBKke0ASLFOeBB00UNLW/mgNMyYN0atoiyNbS3kqGNxpY0gXfwm8BRbJN1Mm/wsfjwxpJu61rmG8SY8VyePw76dQ1AC5jvfjnzU7KmYkOzHMN7hM+8Z9Am4PHGhFKsSWgblQjVnBr/AN4WvxlZM8uVd8ceJmHqzem8t5ts4T1tOngrbNoV26sa8fuyPIqycDRqbzYn7zDCDdlvbdlXwcAVWS+l7Z7Rv2w4Depk9n9wFA/bzf8A6n/yj81cfRxGhFN3hBVd+Hq/cb/Ml5E0qP2+OFGofAfmon7arO9ynl7T/wBK47C1T+wwdpJ/BFuCrGxexg/dA9So/T8c/iX1n+++Bybb/kqowznbrBA4u/Lmujq7OYy7nF569FmYvabGnLTbnfo1jOfCTwU6NtjYO1W4fLRe4lkSLTkEwCeQJPkV14qNLQ5pBB4tIIPivK20XND3VHEvqHei4aP2A1vILoPZfappuyOBLXGL6tcbTHwld8M9flcs8PcdtS3pm6FR0GBZGtwjyTqOl/Nd3EWNBEnVRF5mJSqEyYUwAjhogXRDkkq0nr80kDmMIIMKWo4EQLlJ1QG3OyYxpaZOiBUhBvZYu0RL3cb/AILce7NYLLxdEh0njdcurP5X6fdz1fDEEZYAzCSdQ3j29XJFlZ28aobkhzADlIuZzR2ARHJazqUqtXwQPUeYhZndlUcJTGdzHPZDoYGmxkwI4wT1ytGi2sGg58wLS4GL20sQNZ5hRvwjuXLiRMAieU6dl1G2nVyZS+H6EwXNLT7zfHn1oLAxOIhpAa4ONrEE2JmxNrKMbQrlpcKbYFzJcCLTcEaqBlZ7AxrRLgC2SCGNkXPPWL8pQpVCGP0hxBMzN3lxgHUQ5SJPpWJeN1jBMiSSNNdY/wACq5sS/V7W7waQ0AEEmCLk6SPiFNRxLgQ2DlkukCYMmWmdTNuxV6NB7HPdmDg5xcA0EbwcMhJP7ouOc+AV8Ts4EvbUe9z2RLc27fw08EHU2hmSmQwwHRugh4AcZMdk9YOis4bDv1eZeZzEm0cGgDRsTbrTzhAXSb3JA4NngOaCi+m5zmGB7pzh37LjcRGp115p/umRzntMzJV51KFHh6GZ7WxMuExym6mIrs9k4npKbXusXeoJBhWKokyLqOlQaGtawQ1vDtUzXZbFa52/We9zmOAEE3UJYZmOKc5hJkaFPFQaeClB/SDmEFD0BSQO6KLzpdHPmsm9LNo1snZMt0ADct9eCVRoeISDs1jbikd3S8oM+thS3S6hAC18ua+iiqAaEAxx4rjl0p6dJn9UOiBSOGV44IRYkeagFB2gIVeFnpblPqk/DqJ1FaD8O8ax8VGMM86DzVLjfieU+qBoofR1edhHjgPinM2e8jVvmkxy+HKfVIYZvEqDEBoNrrU/08TvOJ7LK4zAMbcCSLib9avOnai5xzzdn1H3DYbzNh+fktnZ+zWU9Lv4uPmByCvB+a2iRbluL8F1x6cx/XPLK0hu63lItzX04JDe1tCRdltrxV1R6SLckOi4z1o9HN+aHS8I6kB6cckkugHNJAXUwBI4XTGOLjB0RSQF7ctwgze14JJIA52UwE9rARJ1KSSBnSHTwT3MAEjUJJIGNdmMFF4y6cUkkBYM1ymvcWmBoikgc2mCJPFRioTbnZFJA9zA0SNU1js1ikkgT93Tiixua5SSQMc8tMDQKQUxr4pJII+mKSSSD//Z"/>
          <p:cNvSpPr>
            <a:spLocks noChangeAspect="1" noChangeArrowheads="1"/>
          </p:cNvSpPr>
          <p:nvPr/>
        </p:nvSpPr>
        <p:spPr bwMode="auto">
          <a:xfrm>
            <a:off x="143608" y="-144463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1748" name="AutoShape 4" descr="data:image/jpeg;base64,/9j/4AAQSkZJRgABAQAAAQABAAD/2wCEAAoHCBYVFRgWFhYZGBgaHBwcGBkYHBkYHBoaHBohHBwaGhocIS4lHB4rIRocJjgmKy8xNTU1GiQ7QDs0Py40NTEBDAwMEA8QHhISHjYrISs0NDQ0NDQ0NDQxNDQ0NDQ0NDQ0MTQ0NDQ0NDQ0NDQ0MTQ0NDQ0NDQ0NDQ0NDQ0NDQ0NP/AABEIATgAoQMBIgACEQEDEQH/xAAbAAABBQEBAAAAAAAAAAAAAAABAAIDBAUGB//EAEMQAAEDAgMEBwQGCQQCAwAAAAEAAhEDIQQSMQUiQVETYXFygaGxBjKRshQjJFLB0TM0QmJzksLh8BWCovHS4kNTY//EABgBAQADAQAAAAAAAAAAAAAAAAABAgQD/8QAHxEBAQACAQUBAQAAAAAAAAAAAAECERIDMTJBUSEi/9oADAMBAAIRAxEAPwD2FzxBuNFFSEGTbtQbTIMkaKHaO0WU2y4kzoACSb/AeKi3Xck2tVjItfsulRtM27bLCp+0tIH3ah8B/wCSFX2npHRr/g3/AMlHKfVuNbdYSbX7LqVjgAJsucZ7VsAjo3/Fqif7UNJnoz/MPyUc8TjXRZTOh1Uz3AgwVyzva48KQjrf/wCqhb7UuF+iH8x/JOeJxrqqQg3t22T614i/Zdcm/wBrHkR0bfiUxvtW8aMZ/wAvzTnDjXX0TAvbtsmVRJkX7Fyb/aqof2Gf8vzRb7WVAI6NnxcnOHGuwa4AC4ULWmRY6rjXe01Y8GfA/mi/2oxBGrB2N/MpzhxrtqjgRAv2JlIQb27bLkMP7VPaZexrh1S0/iuhwW2KVcQ10O4tdY+HPwUzKUuNi/WvEX7Lp1IwL27bJtPd1tKD25jIuFZUKjSSSBKmDxGo0TWvAEHVRmmZmEDMh5H4JKz0refqkgaagNr3ssja+FPvatAg9X/a1eii86XSL81o18VXLHlNJxurtxOIwAN22PLh/ZZtRhaYIg/5pzXZbTwIaMwMA2PUeCya+HDhDh/bsKzWXG6rvLLNxgIFaD9mQfe8gl/po+8fJNw0zkJWmNmt5u8vyTv9OZzPxH5JyhqspBap2czmfj/ZIbOZ1/FOUNMpJa30BnI/EojAM+75n81PI0xyUpWz9DZ90eacMKz7rfgo5GmGSmyt/oWfdb8AhkZ9xvwH5KNmlLDbbrsjfLgBEP3hC6HZ/tZTO69pYeY3hPqFlw37o+ASJHIfBWmdnZFwldhSe2oMzHNc08QZ9FP0o0vyXJbLxDm1GhvE3HMcV1fQ8Z613wy5Ryyx40Po56kken6vNJXVDpSbWvZOLA24RcwAEgaJjHkmDoga9oqAtcLELAxDcr3MDg7IBLeIkSD4hdHVGUSLLisbSZiMQ6pTflqNLWlzYmGmIc3UjyuuHW1qfXXpb2diMQGu3hHETxUTsc1P+ktJyVcocJAPBwPInRw5Koygz6TkyjKKZcet2eB5Lg7JTj2pf6g1Vdv5GUHlgDX5d0jUGYHnCcyo3pywn3Xi3coF7h6H4IJztBqX+oN/wFS7LLOgpvi7mAkm5M3WPi8Q0vrnTcpsHfe8wB1wPNSaaX07qPwKa7G9R+BVXDYtr6lLiHPxJ6jkIYApvaDFNbReBFwWgRckiGgdpKB5xjvun4JoxTvulUKGMHTMZqGuYwnmaVIvcOsSW+Kv7FxjfozHSJcC89Rc4uI80QjftAtJBEECSDAMc4PBNdjncuMC41iY7Yus3G41r3VXyN5raDDwLnOl8Hk1ouUMNtynnpOmxfWceomGNB5bpKjadNN9eoAXFhAAkk8le2Ng6mIaHghrCAWugnMD90Kxs2h9JcRP1Y98g3Mj3badq67CUGNY1rWgNaMrQLAAaALr08OX7eznnnr8ndX2dstlMAiS7i4xP9la6U6W5JOeQYGikDBEwtEkn5HG23uHQDrSUXSu5+iClAtJka6qaoBFvJJzgQRKjptIMmwQCmJkG4jivN9q7CqYOsawBeH1qQbWDt6mwuAc1zQLg6cAvS6xkWumsaIIcLHgeKpnhMotjlcXC7Txb3PNLIzJImA4udN55AWNiPFUMcyu2pmpgkCWySJyzwtp2rpsXhmsquNt4yOJjKBrziU80mZCZ4+Ux6LJcbtplmnA47DYhzg97nnKczQA3KHC4dl4kHmoDhalM03kv3nZsxLS4OqbpLxFgbgld7i3sYJid4CByOi8+xG0atN9QubmpB72Z76F8tGugiFGk7XWdKx3QtByxnac5LOjcSGlriLCZGWLKuyjU34ZlFN5IzOhj6gIEh0Tn4AmRZaOH2/nGHeGF2Rs1A0Zg0Nc7KD1kyQq+Mw+LOV72DIHOe5kmSCbN5DKNOu6aSfgvZl72MeXuYJL2tk5mucb909Wimxfs0+b1Xue0FwzRYaEgjiOafgcRmqdCXPpOflLwSRultjH3oESNVl7WzNqFhe4vzljSXGcggwDMSbC6CHBUy/ILOcwnPBOZl4D2knfJvPYr9HZ7i9rLFjnlriBlLXXcc7OsA3VbDezuIc01BDD7obB3crpjtnj1lTt2jVp9K97JzNcRl3srmNAl5HuzMoLGJ2AA7NnhrmsDAW53S6d3sgSqtLYryAQ9sExutESOrgfzSwuKxOJYajC1jaYiLF05csidIGnWVrbGxFJlINY9z2B7veac7iDmyxwgnXrCDd9gqApCpTMS4h467QfEWXV1dbeS57Yuz3lwqObl98gcZfGvVC6SmYEGy19LfH9Zc9chpgQJUJJnjqi9pJJAlTBwiJXRQ7KOQQVXozySQSNpkXPBPc4OEDVA1QbRrZAMy3QJgy3KT97TgkXZrC3FIbut5QZu0MFJzcQLj0I81zeIrvYwCzwZngQBeTy0XaVGZgYMSIXCbU2fVJyFzjTa45mMloqCbsdcGPGIJWbrY6u479K7mmbj8c9rc77ktOTLJLrbp3bR1rncNhH1mGm9/RCmBFPK7eiDJPExoF2VLGBjcrqDqTW+6BL2gTMSBzvCxdr4il0rHvzuYHl56MHM1xbuuhwvlIXGOq/svZvRsaGtgw0OLd1zi2crw4WeN4/E+GhTp1XnK+o9zToBDSQOEgWWdg9sMzPaSG0wMwe7cPGS5mk21bzuEzZXtAx1aZ3HF7Q4iADLYJ5A5T8QgubR2d0jHM/aBDmFgaAHsnIzpHXeSYBvYLOcc7n18sPqAMcBDsrRYuLep7XNniE6rtkPxJoh/RtDXTVLQ57uYpt91jeuCbWVHCVBTxHRseKlFo33Phpp5hMhxMmeVxJQXMLQqOfkD3NbckNcQDPEdqOMp02Ne11mlrs5kgQdYAu4n7552UGzNssOJLocGZHBrsjoJkdVtOPNUK9V9Z7w6jmY6buJAHIjm7r4cEg3dn+zn0gU34cDDtZl+sBL3PYRfM3RxMzfmu12Z7P0KLcrAXHMXFzjJJOvIRpZD2XwzmYdjXgNe4ZiBcAcBPYAtcDLc34LVhhJN2frPnlbdQmbuvFB7cxkIne0tCIdlsbrq5i14aIOqYaZ18UTTzX5o9KNI6kDumCSj6A80UB6KLzpdAPzW0TRUJtzspHMDRI1QNLct9eCXvdUJNOaxSfu6cUCL8ttVz+2cQWPJEXAhouTYz+C6Frc1yuL2pRqCq7MMwzEy29tRuk8uRXHrX+XXpT+llm0ebFM3HU32LJ+CyWYkaEfG3qrlJ7D7zSeyFllrRZE9X6P+0wfyz6BVnjDfdb/KfyUlRlHgHDtAVZwYBzU2okJxw/3W+DP7Jj8RSAswfCPVQ1Aw8FGW0o0JPgPwSZFxR4nabYhrAPgq2CxIfVYHNAaXtBniC64TcQWcLeZWe9jiZa13UTYfmp3Uaj2Ho8txw4eSQdmtpxVDYtWo6iwVozlu9HGND1E2Wg8Rcdi2y7m2WzVA7vXKWXNfTgkze14JOdlsFKCNTLbkj0XGetFrARJ1KZ0h08EC6c8kU/oQkgTmAAmFHTcSYNwmtmRrqpqkRbyQNqjKLWSpXmbptLW/mjW4R5IBUdBgWWZtTdLXROYX8P7LWo6X81kbYfBngGuI5Wgrn1fFfDyVM7Tq0f52pHD0j+x8B+Sh2biDVZmcAHTBiY5jyIRweKpveWNMkTwImLEtPFZXcamFpciO2Qqz8HR5+ZWjXyMEudA5k8eQUYDXXBkHjJTUN1mOwtEcfMqI06I/ZJ8D+Sv16jGuyF28eF/NQ1qTYJOgBJJ4AJqG6za1dg0Z8VJsSgKtdrXDdnMR2cPjCpte14LmiwMX15g+q0fY+vmxD2x7rXAfEBWw1bEZdq7qo0ASLFMpmTBuhTmRPmpK2lufBbGY2ruxFk6kJEm6bR4z5oVdbeSBr3EEgGynDBEwhTiBKhMzx1QDpDzSVm3Ukga54IIBUbGkGTYICmRfldPc8OEDVAqpzCBdClu62Sa3LcpO3tOCAVGyZF1l7cG52MePJazXZbFZe2xuzwId6Ln1fGrYeUZWwh9WO3+kLM9m6fuEi4zfitbY3uR+9+AWf7PH3P9yyfGn6l9pX3pDgS+fABWdlDc8bfAKl7Ujeo9r/QK5so7h734BPZ6Yu0D9pf1Nb+C09oO+rf3HeiyseftNUdTflWnj/0b+4fRJ3qb6YGyhuP77fRaXsa6cZUHJp+YFZuyvcf32/KtD2KP2yr1tcP+QAV8PKK5dq9Ce4EQLlMpiDJsk1hBk6BOc7NYdq2MoVd6IunUzAg2TW7uvFJzc1wga9pJkCymDxESmh4aIPBR9EdfFA3o3cklP0wSQN6WbRrZDJlvrCJpAX5XQD81igRdmtpxSG71yi5uW47LoAZteHJAizNfRZu2/cjkHfKtJzstgs7bTZYDzDvRU6njVsPKMXYbtz/AHf0hVPZoWZ/u9Fb2G3cHaPQKt7NiAz/AHLH8avp/tJd1Htf6BWNle4e9+AUHtCN6j2v9ArGzRuu7x9AntHpiYwfaa3Yz5Vp4wfVv7h9Fn40faavYz0Wpjh9U/uH0Sd6m9o53ZQ3H98ei0fYpv2useTZ/wCX9lm7IO4/vj5Vrexw+11utkfFyvh5RXPtXdF820lANy314IlmW44INdmse2y2MpHe6oSzZba8UnbunHmiG5rlAOjzXnVHpeEdSaamW3JO6Ia+KAfR+tJN6c8gigTahNjxT3NDRI1Rc0AG3BR03EmDdAWHNYpP3dOKNYQLW7EqN5m/agTG5hJ1Wdtj3Y4CY+Cv1TBgWVPao+rB439CqdTxq2HlGJsT3B2qt7PiMva/1Kt7EG4O0eiq7C4d9/qVj+NX07bwvS7z/lCsYAbru9+AUG3Rej33fKrOzxuu739IT2j0xcU37TV7G+gWljrU39w+ioYkfaavYz5Qr+0P0b+4fRPdT8c5sYbj++PRbHsc37VWPJkj+ZZWyG/VvP7/AOC1vY39Zq90T/Or4eUUz7V2rHFxg6Jz25bhF7QBIEFMomTe/atjMLN7Xgg92UwEa1oi3YnUhIvftQJrARJ1TDUOnghUcQSAYUwYI0QDoW8klXznmUkDmtMix1U1SCLeSDngggHVMYwtMnRAqIg3t2o1rxF+xGocwgXQp7utkDqRgXt2qhtUbs8J/BXKjSTIuFW2l+jA4gj8VTPxq2PlGJsoQ3xVXYvvf73+pVrZWnwVbY3vHvv9Ssfxq+n7bH6Pvn5VYwAs7vfgFDtn/wCMfvn5VYwQ3T3v6QntHpj4lv2mr3W+ivY/9HU7p9FVrj7RU7rPRWscNx/dPokL6YWy/wBG7v8A9K1PYz9Yr9wfMVmbOG47v/0rT9jh9oqnk0T/ADldOn5RXPtXZUwQRPmpKpkWvfgk9wIgaplMQZNlrZho2mbdqFYSbX7Eam9EXhGmYEGxQOYQAJUJaZ0Oqc9hJkaKQPERKB2Ycwkq/RO5eiCB/REXta6cXh1h5odNNo1slky3mYQJrctz2WSdvacOaWbNbTjzS93rnwQEOy2Pkqe0RLZ4EhW8ua+nmq2PO7HIi/8AnaqZ+NWx8oxNl6fBV9kthx77/Uqzs3Q9v4lVdlnfd/Ef8xWP41fUu2R+j75+VT4L3T3vwCh2yYDO/wD0lS4HR3aPRT7R6ZtYfaKnY30CtY73H90+igrfrD+630U+O91/dPokKxcANw9/8Fpexx+0VhzaB8XFZ+AG4e//AErS9jx9dW6mg/BxV+n5RXPtXXtYRc8OSc52aw7boZ827ET/ANpZct9eHJa2Ym7uvHkk5ua480ve6o8Us2W2vHkgIqBtjwTeiOtuaPRzeYlLpuEdSB3TjrSTeg6/JJA40gL3tdMa8usfJBryTBOqke0NEjVAHNy3HZdADNrw5IUzJg3Rqbulp/zigTnZbDzVbHt3M3GR6q0xoIk3Kq487pHCR6qufjVse8YuzND2n1Kq7L9938R/zFWdm/tdv4lVdme+7+I/5isXxq+rG2vdZ3x8pUmD0PaPRN2y2zO+PlKfgtD2t9FPtHpQrfrD+630Cmx3uv7p9FDW/WH91vop8cNx/dPogx8B7h7/AOC0vZH9PV62gfFxWbgBuHv/ANK0vY8fXVjyaPjmKv0/KK59q7AsDbjhzQa7NY9tkGPLjB0TqgyiRZa2YHbunHmiG5rnyQp72t4/zghUdlMCwQJzyLDgn9ENb80msBEnVRmoZiUB+kHqSUvRN5eqSBPaINhooaZJN79qDGEEWUtRwIgGUArCBa3ZZKjeZv23TaIg3t2o1rxF+xA2sYNrdijxg+rnja/irFIwL27VUxw3SeEi/iFXPxq2PeMTAavHX+JVbZ533/xX/MVPs3V/afUqts877/4r/mWL41fVvawszvj5XJ+C0d2j0Q2zozvj5XI4LR3aPRT7R6Z9b9Yf3W+inx/uP7p9FXxH6w/ut9FPtA7j+6fRBk4D3D3/AMFq+xo+srHujzKysB7h7/4LW9ijvYgd3+pX6flFc/GuuqNABi3Yo6Nze9uN0KbSCCRCkqmRa9+C1sxta0RbssnUhIvftTaNpm3bZCsJNr9iAVHEEwVMGiNBomscAACYURaZ04oG5zzPxSVrOOY+KSBhqAiBxTGNLTJ0SFIi/K6c5+awQJ5zWCFPd1tKTW5bnssk7e04c0Ae3MZGijxZGQt429VMHZbHyVfGN3HHgfzVc/Gpx7xg7P8AeeOs/MVSwDvrHj/9Xeqs4B2+/wAfmKo4F/17/wCMfX+6xtbS226Gs74+VyfgTZ3aPRRbcO4zvj5SnbOMh3a30T2j0o4k/Xv7rfRT7SO4/un0VbGO+vf3W+isbRO4/uH0QZOAduHv/gtX2J9+v1FpPxcsXZzpa7vj0Wv7DVRnrj70R8T+av0/KK5+Ndm9wcIGqYwZTJSDMtzwTnOzWHbda2YKm9peEWHKIKDd3XjySc3NceaAOYSZGikFQRHgm9IG25JvRHXxQN6I8kFN045FJA3pZtGtkizLfWE40gL8rpjXlxg6ICHZracUju9coubluPNBu9rw5IEG5r6LK21iCzI39nMcx8LSOUlarnZbBc5jse19Z9N4GUBonhJEmfj5Ln1brFfCbqVmHuXDiI8SZ/FZdLBubXJvd4eLG7SLmeqFoMovYNx2YagOv5qQYh495hHW3eH5+Sy6d5VbbLC5gy3hwPhBQ2YxwDpEe76f3Vw4hp1B8QoziWDjCa/dm/zTHx2Fe6sS0AgtYOXD/tW8YwljwNS0jxjRWXYhhNvQqFzp0aSmk7YuEw+RgEkknMZEQOFp11+Cu7Dqto1mAn3iQeqRaY6wB4p9bDu47vhdZmKrsZOXeeNB18C4q0/P1F/Xo+ed2IlIty314KLCVWvptqNMhzQ4HhcKVrs1j22WxlIb3VCRdltrxSdu6ceaLG5rlAujm8xKHS8I6kHPIsOCf0Q18UDfo/Wkm9OepJAmvJIBKke0ASLFOeBB00UNLW/mgNMyYN0atoiyNbS3kqGNxpY0gXfwm8BRbJN1Mm/wsfjwxpJu61rmG8SY8VyePw76dQ1AC5jvfjnzU7KmYkOzHMN7hM+8Z9Am4PHGhFKsSWgblQjVnBr/AN4WvxlZM8uVd8ceJmHqzem8t5ts4T1tOngrbNoV26sa8fuyPIqycDRqbzYn7zDCDdlvbdlXwcAVWS+l7Z7Rv2w4Depk9n9wFA/bzf8A6n/yj81cfRxGhFN3hBVd+Hq/cb/Ml5E0qP2+OFGofAfmon7arO9ynl7T/wBK47C1T+wwdpJ/BFuCrGxexg/dA9So/T8c/iX1n+++Bybb/kqowznbrBA4u/Lmujq7OYy7nF569FmYvabGnLTbnfo1jOfCTwU6NtjYO1W4fLRe4lkSLTkEwCeQJPkV14qNLQ5pBB4tIIPivK20XND3VHEvqHei4aP2A1vILoPZfappuyOBLXGL6tcbTHwld8M9flcs8PcdtS3pm6FR0GBZGtwjyTqOl/Nd3EWNBEnVRF5mJSqEyYUwAjhogXRDkkq0nr80kDmMIIMKWo4EQLlJ1QG3OyYxpaZOiBUhBvZYu0RL3cb/AILce7NYLLxdEh0njdcurP5X6fdz1fDEEZYAzCSdQ3j29XJFlZ28aobkhzADlIuZzR2ARHJazqUqtXwQPUeYhZndlUcJTGdzHPZDoYGmxkwI4wT1ytGi2sGg58wLS4GL20sQNZ5hRvwjuXLiRMAieU6dl1G2nVyZS+H6EwXNLT7zfHn1oLAxOIhpAa4ONrEE2JmxNrKMbQrlpcKbYFzJcCLTcEaqBlZ7AxrRLgC2SCGNkXPPWL8pQpVCGP0hxBMzN3lxgHUQ5SJPpWJeN1jBMiSSNNdY/wACq5sS/V7W7waQ0AEEmCLk6SPiFNRxLgQ2DlkukCYMmWmdTNuxV6NB7HPdmDg5xcA0EbwcMhJP7ouOc+AV8Ts4EvbUe9z2RLc27fw08EHU2hmSmQwwHRugh4AcZMdk9YOis4bDv1eZeZzEm0cGgDRsTbrTzhAXSb3JA4NngOaCi+m5zmGB7pzh37LjcRGp115p/umRzntMzJV51KFHh6GZ7WxMuExym6mIrs9k4npKbXusXeoJBhWKokyLqOlQaGtawQ1vDtUzXZbFa52/We9zmOAEE3UJYZmOKc5hJkaFPFQaeClB/SDmEFD0BSQO6KLzpdHPmsm9LNo1snZMt0ADct9eCVRoeISDs1jbikd3S8oM+thS3S6hAC18ua+iiqAaEAxx4rjl0p6dJn9UOiBSOGV44IRYkeagFB2gIVeFnpblPqk/DqJ1FaD8O8ax8VGMM86DzVLjfieU+qBoofR1edhHjgPinM2e8jVvmkxy+HKfVIYZvEqDEBoNrrU/08TvOJ7LK4zAMbcCSLib9avOnai5xzzdn1H3DYbzNh+fktnZ+zWU9Lv4uPmByCvB+a2iRbluL8F1x6cx/XPLK0hu63lItzX04JDe1tCRdltrxV1R6SLckOi4z1o9HN+aHS8I6kB6cckkugHNJAXUwBI4XTGOLjB0RSQF7ctwgze14JJIA52UwE9rARJ1KSSBnSHTwT3MAEjUJJIGNdmMFF4y6cUkkBYM1ymvcWmBoikgc2mCJPFRioTbnZFJA9zA0SNU1js1ikkgT93Tiixua5SSQMc8tMDQKQUxr4pJII+mKSSSD//Z"/>
          <p:cNvSpPr>
            <a:spLocks noChangeAspect="1" noChangeArrowheads="1"/>
          </p:cNvSpPr>
          <p:nvPr/>
        </p:nvSpPr>
        <p:spPr bwMode="auto">
          <a:xfrm>
            <a:off x="143608" y="-144463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1758" name="AutoShape 14" descr="205 Bone Ivory Stock Illustrations, Cliparts and Royalty Free Bone Ivory  Vectors"/>
          <p:cNvSpPr>
            <a:spLocks noChangeAspect="1" noChangeArrowheads="1"/>
          </p:cNvSpPr>
          <p:nvPr/>
        </p:nvSpPr>
        <p:spPr bwMode="auto">
          <a:xfrm>
            <a:off x="4139952" y="3573016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 l="17631" t="24241" r="18724" b="5869"/>
          <a:stretch>
            <a:fillRect/>
          </a:stretch>
        </p:blipFill>
        <p:spPr bwMode="auto">
          <a:xfrm>
            <a:off x="1139958" y="2359526"/>
            <a:ext cx="6864085" cy="4237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13043" y="1340769"/>
            <a:ext cx="8779437" cy="648072"/>
          </a:xfrm>
        </p:spPr>
        <p:txBody>
          <a:bodyPr>
            <a:normAutofit/>
          </a:bodyPr>
          <a:lstStyle/>
          <a:p>
            <a:pPr marL="578845" indent="-457200">
              <a:lnSpc>
                <a:spcPct val="110000"/>
              </a:lnSpc>
              <a:buClr>
                <a:schemeClr val="tx2"/>
              </a:buClr>
              <a:buFont typeface="+mj-lt"/>
              <a:buAutoNum type="arabicPeriod" startAt="4"/>
            </a:pPr>
            <a:r>
              <a:rPr lang="el-GR" sz="2000" b="1" dirty="0" smtClean="0">
                <a:latin typeface="Arial" pitchFamily="34" charset="0"/>
                <a:cs typeface="Arial" pitchFamily="34" charset="0"/>
                <a:sym typeface="Wingdings 3"/>
              </a:rPr>
              <a:t>Ανάκτηση και ανακύκλωση ανόργανων υλικών</a:t>
            </a:r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58823" y="620688"/>
            <a:ext cx="8229601" cy="650336"/>
          </a:xfrm>
        </p:spPr>
        <p:txBody>
          <a:bodyPr>
            <a:noAutofit/>
          </a:bodyPr>
          <a:lstStyle/>
          <a:p>
            <a:r>
              <a:rPr lang="el-GR" sz="36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ΒΙΩΣΙΜΗ ΑΝΟΡΓΑΝΗ ΧΗΜΕΙΑ</a:t>
            </a:r>
            <a:endParaRPr lang="el-GR" sz="36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179512" y="-27384"/>
            <a:ext cx="648072" cy="410137"/>
          </a:xfrm>
          <a:prstGeom prst="rect">
            <a:avLst/>
          </a:prstGeom>
          <a:noFill/>
        </p:spPr>
        <p:txBody>
          <a:bodyPr wrap="square" lIns="101370" tIns="50685" rIns="101370" bIns="50685" rtlCol="0">
            <a:spAutoFit/>
          </a:bodyPr>
          <a:lstStyle/>
          <a:p>
            <a:fld id="{0D9E4952-DAA2-4537-9F83-99525CB0C1DA}" type="slidenum"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pPr/>
              <a:t>16</a:t>
            </a:fld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1746" name="AutoShape 2" descr="data:image/jpeg;base64,/9j/4AAQSkZJRgABAQAAAQABAAD/2wCEAAoHCBYVFRgWFhYZGBgaHBwcGBkYHBkYHBoaHBohHBwaGhocIS4lHB4rIRocJjgmKy8xNTU1GiQ7QDs0Py40NTEBDAwMEA8QHhISHjYrISs0NDQ0NDQ0NDQxNDQ0NDQ0NDQ0MTQ0NDQ0NDQ0NDQ0MTQ0NDQ0NDQ0NDQ0NDQ0NDQ0NP/AABEIATgAoQMBIgACEQEDEQH/xAAbAAABBQEBAAAAAAAAAAAAAAABAAIDBAUGB//EAEMQAAEDAgMEBwQGCQQCAwAAAAEAAhEDIQQSMQUiQVETYXFygaGxBjKRshQjJFLB0TM0QmJzksLh8BWCovHS4kNTY//EABgBAQADAQAAAAAAAAAAAAAAAAABAgQD/8QAHxEBAQACAQUBAQAAAAAAAAAAAAECERIDMTJBUSEi/9oADAMBAAIRAxEAPwD2FzxBuNFFSEGTbtQbTIMkaKHaO0WU2y4kzoACSb/AeKi3Xck2tVjItfsulRtM27bLCp+0tIH3ah8B/wCSFX2npHRr/g3/AMlHKfVuNbdYSbX7LqVjgAJsucZ7VsAjo3/Fqif7UNJnoz/MPyUc8TjXRZTOh1Uz3AgwVyzva48KQjrf/wCqhb7UuF+iH8x/JOeJxrqqQg3t22T614i/Zdcm/wBrHkR0bfiUxvtW8aMZ/wAvzTnDjXX0TAvbtsmVRJkX7Fyb/aqof2Gf8vzRb7WVAI6NnxcnOHGuwa4AC4ULWmRY6rjXe01Y8GfA/mi/2oxBGrB2N/MpzhxrtqjgRAv2JlIQb27bLkMP7VPaZexrh1S0/iuhwW2KVcQ10O4tdY+HPwUzKUuNi/WvEX7Lp1IwL27bJtPd1tKD25jIuFZUKjSSSBKmDxGo0TWvAEHVRmmZmEDMh5H4JKz0refqkgaagNr3ssja+FPvatAg9X/a1eii86XSL81o18VXLHlNJxurtxOIwAN22PLh/ZZtRhaYIg/5pzXZbTwIaMwMA2PUeCya+HDhDh/bsKzWXG6rvLLNxgIFaD9mQfe8gl/po+8fJNw0zkJWmNmt5u8vyTv9OZzPxH5JyhqspBap2czmfj/ZIbOZ1/FOUNMpJa30BnI/EojAM+75n81PI0xyUpWz9DZ90eacMKz7rfgo5GmGSmyt/oWfdb8AhkZ9xvwH5KNmlLDbbrsjfLgBEP3hC6HZ/tZTO69pYeY3hPqFlw37o+ASJHIfBWmdnZFwldhSe2oMzHNc08QZ9FP0o0vyXJbLxDm1GhvE3HMcV1fQ8Z613wy5Ryyx40Po56kken6vNJXVDpSbWvZOLA24RcwAEgaJjHkmDoga9oqAtcLELAxDcr3MDg7IBLeIkSD4hdHVGUSLLisbSZiMQ6pTflqNLWlzYmGmIc3UjyuuHW1qfXXpb2diMQGu3hHETxUTsc1P+ktJyVcocJAPBwPInRw5Koygz6TkyjKKZcet2eB5Lg7JTj2pf6g1Vdv5GUHlgDX5d0jUGYHnCcyo3pywn3Xi3coF7h6H4IJztBqX+oN/wFS7LLOgpvi7mAkm5M3WPi8Q0vrnTcpsHfe8wB1wPNSaaX07qPwKa7G9R+BVXDYtr6lLiHPxJ6jkIYApvaDFNbReBFwWgRckiGgdpKB5xjvun4JoxTvulUKGMHTMZqGuYwnmaVIvcOsSW+Kv7FxjfozHSJcC89Rc4uI80QjftAtJBEECSDAMc4PBNdjncuMC41iY7Yus3G41r3VXyN5raDDwLnOl8Hk1ouUMNtynnpOmxfWceomGNB5bpKjadNN9eoAXFhAAkk8le2Ng6mIaHghrCAWugnMD90Kxs2h9JcRP1Y98g3Mj3badq67CUGNY1rWgNaMrQLAAaALr08OX7eznnnr8ndX2dstlMAiS7i4xP9la6U6W5JOeQYGikDBEwtEkn5HG23uHQDrSUXSu5+iClAtJka6qaoBFvJJzgQRKjptIMmwQCmJkG4jivN9q7CqYOsawBeH1qQbWDt6mwuAc1zQLg6cAvS6xkWumsaIIcLHgeKpnhMotjlcXC7Txb3PNLIzJImA4udN55AWNiPFUMcyu2pmpgkCWySJyzwtp2rpsXhmsquNt4yOJjKBrziU80mZCZ4+Ux6LJcbtplmnA47DYhzg97nnKczQA3KHC4dl4kHmoDhalM03kv3nZsxLS4OqbpLxFgbgld7i3sYJid4CByOi8+xG0atN9QubmpB72Z76F8tGugiFGk7XWdKx3QtByxnac5LOjcSGlriLCZGWLKuyjU34ZlFN5IzOhj6gIEh0Tn4AmRZaOH2/nGHeGF2Rs1A0Zg0Nc7KD1kyQq+Mw+LOV72DIHOe5kmSCbN5DKNOu6aSfgvZl72MeXuYJL2tk5mucb909Wimxfs0+b1Xue0FwzRYaEgjiOafgcRmqdCXPpOflLwSRultjH3oESNVl7WzNqFhe4vzljSXGcggwDMSbC6CHBUy/ILOcwnPBOZl4D2knfJvPYr9HZ7i9rLFjnlriBlLXXcc7OsA3VbDezuIc01BDD7obB3crpjtnj1lTt2jVp9K97JzNcRl3srmNAl5HuzMoLGJ2AA7NnhrmsDAW53S6d3sgSqtLYryAQ9sExutESOrgfzSwuKxOJYajC1jaYiLF05csidIGnWVrbGxFJlINY9z2B7veac7iDmyxwgnXrCDd9gqApCpTMS4h467QfEWXV1dbeS57Yuz3lwqObl98gcZfGvVC6SmYEGy19LfH9Zc9chpgQJUJJnjqi9pJJAlTBwiJXRQ7KOQQVXozySQSNpkXPBPc4OEDVA1QbRrZAMy3QJgy3KT97TgkXZrC3FIbut5QZu0MFJzcQLj0I81zeIrvYwCzwZngQBeTy0XaVGZgYMSIXCbU2fVJyFzjTa45mMloqCbsdcGPGIJWbrY6u479K7mmbj8c9rc77ktOTLJLrbp3bR1rncNhH1mGm9/RCmBFPK7eiDJPExoF2VLGBjcrqDqTW+6BL2gTMSBzvCxdr4il0rHvzuYHl56MHM1xbuuhwvlIXGOq/svZvRsaGtgw0OLd1zi2crw4WeN4/E+GhTp1XnK+o9zToBDSQOEgWWdg9sMzPaSG0wMwe7cPGS5mk21bzuEzZXtAx1aZ3HF7Q4iADLYJ5A5T8QgubR2d0jHM/aBDmFgaAHsnIzpHXeSYBvYLOcc7n18sPqAMcBDsrRYuLep7XNniE6rtkPxJoh/RtDXTVLQ57uYpt91jeuCbWVHCVBTxHRseKlFo33Phpp5hMhxMmeVxJQXMLQqOfkD3NbckNcQDPEdqOMp02Ne11mlrs5kgQdYAu4n7552UGzNssOJLocGZHBrsjoJkdVtOPNUK9V9Z7w6jmY6buJAHIjm7r4cEg3dn+zn0gU34cDDtZl+sBL3PYRfM3RxMzfmu12Z7P0KLcrAXHMXFzjJJOvIRpZD2XwzmYdjXgNe4ZiBcAcBPYAtcDLc34LVhhJN2frPnlbdQmbuvFB7cxkIne0tCIdlsbrq5i14aIOqYaZ18UTTzX5o9KNI6kDumCSj6A80UB6KLzpdAPzW0TRUJtzspHMDRI1QNLct9eCXvdUJNOaxSfu6cUCL8ttVz+2cQWPJEXAhouTYz+C6Frc1yuL2pRqCq7MMwzEy29tRuk8uRXHrX+XXpT+llm0ebFM3HU32LJ+CyWYkaEfG3qrlJ7D7zSeyFllrRZE9X6P+0wfyz6BVnjDfdb/KfyUlRlHgHDtAVZwYBzU2okJxw/3W+DP7Jj8RSAswfCPVQ1Aw8FGW0o0JPgPwSZFxR4nabYhrAPgq2CxIfVYHNAaXtBniC64TcQWcLeZWe9jiZa13UTYfmp3Uaj2Ho8txw4eSQdmtpxVDYtWo6iwVozlu9HGND1E2Wg8Rcdi2y7m2WzVA7vXKWXNfTgkze14JOdlsFKCNTLbkj0XGetFrARJ1KZ0h08EC6c8kU/oQkgTmAAmFHTcSYNwmtmRrqpqkRbyQNqjKLWSpXmbptLW/mjW4R5IBUdBgWWZtTdLXROYX8P7LWo6X81kbYfBngGuI5Wgrn1fFfDyVM7Tq0f52pHD0j+x8B+Sh2biDVZmcAHTBiY5jyIRweKpveWNMkTwImLEtPFZXcamFpciO2Qqz8HR5+ZWjXyMEudA5k8eQUYDXXBkHjJTUN1mOwtEcfMqI06I/ZJ8D+Sv16jGuyF28eF/NQ1qTYJOgBJJ4AJqG6za1dg0Z8VJsSgKtdrXDdnMR2cPjCpte14LmiwMX15g+q0fY+vmxD2x7rXAfEBWw1bEZdq7qo0ASLFMpmTBuhTmRPmpK2lufBbGY2ruxFk6kJEm6bR4z5oVdbeSBr3EEgGynDBEwhTiBKhMzx1QDpDzSVm3Ukga54IIBUbGkGTYICmRfldPc8OEDVAqpzCBdClu62Sa3LcpO3tOCAVGyZF1l7cG52MePJazXZbFZe2xuzwId6Ln1fGrYeUZWwh9WO3+kLM9m6fuEi4zfitbY3uR+9+AWf7PH3P9yyfGn6l9pX3pDgS+fABWdlDc8bfAKl7Ujeo9r/QK5so7h734BPZ6Yu0D9pf1Nb+C09oO+rf3HeiyseftNUdTflWnj/0b+4fRJ3qb6YGyhuP77fRaXsa6cZUHJp+YFZuyvcf32/KtD2KP2yr1tcP+QAV8PKK5dq9Ce4EQLlMpiDJsk1hBk6BOc7NYdq2MoVd6IunUzAg2TW7uvFJzc1wga9pJkCymDxESmh4aIPBR9EdfFA3o3cklP0wSQN6WbRrZDJlvrCJpAX5XQD81igRdmtpxSG71yi5uW47LoAZteHJAizNfRZu2/cjkHfKtJzstgs7bTZYDzDvRU6njVsPKMXYbtz/AHf0hVPZoWZ/u9Fb2G3cHaPQKt7NiAz/AHLH8avp/tJd1Htf6BWNle4e9+AUHtCN6j2v9ArGzRuu7x9AntHpiYwfaa3Yz5Vp4wfVv7h9Fn40faavYz0Wpjh9U/uH0Sd6m9o53ZQ3H98ei0fYpv2useTZ/wCX9lm7IO4/vj5Vrexw+11utkfFyvh5RXPtXdF820lANy314IlmW44INdmse2y2MpHe6oSzZba8UnbunHmiG5rlAOjzXnVHpeEdSaamW3JO6Ia+KAfR+tJN6c8gigTahNjxT3NDRI1Rc0AG3BR03EmDdAWHNYpP3dOKNYQLW7EqN5m/agTG5hJ1Wdtj3Y4CY+Cv1TBgWVPao+rB439CqdTxq2HlGJsT3B2qt7PiMva/1Kt7EG4O0eiq7C4d9/qVj+NX07bwvS7z/lCsYAbru9+AUG3Rej33fKrOzxuu739IT2j0xcU37TV7G+gWljrU39w+ioYkfaavYz5Qr+0P0b+4fRPdT8c5sYbj++PRbHsc37VWPJkj+ZZWyG/VvP7/AOC1vY39Zq90T/Or4eUUz7V2rHFxg6Jz25bhF7QBIEFMomTe/atjMLN7Xgg92UwEa1oi3YnUhIvftQJrARJ1TDUOnghUcQSAYUwYI0QDoW8klXznmUkDmtMix1U1SCLeSDngggHVMYwtMnRAqIg3t2o1rxF+xGocwgXQp7utkDqRgXt2qhtUbs8J/BXKjSTIuFW2l+jA4gj8VTPxq2PlGJsoQ3xVXYvvf73+pVrZWnwVbY3vHvv9Ssfxq+n7bH6Pvn5VYwAs7vfgFDtn/wCMfvn5VYwQ3T3v6QntHpj4lv2mr3W+ivY/9HU7p9FVrj7RU7rPRWscNx/dPokL6YWy/wBG7v8A9K1PYz9Yr9wfMVmbOG47v/0rT9jh9oqnk0T/ADldOn5RXPtXZUwQRPmpKpkWvfgk9wIgaplMQZNlrZho2mbdqFYSbX7Eam9EXhGmYEGxQOYQAJUJaZ0Oqc9hJkaKQPERKB2Ycwkq/RO5eiCB/REXta6cXh1h5odNNo1slky3mYQJrctz2WSdvacOaWbNbTjzS93rnwQEOy2Pkqe0RLZ4EhW8ua+nmq2PO7HIi/8AnaqZ+NWx8oxNl6fBV9kthx77/Uqzs3Q9v4lVdlnfd/Ef8xWP41fUu2R+j75+VT4L3T3vwCh2yYDO/wD0lS4HR3aPRT7R6ZtYfaKnY30CtY73H90+igrfrD+630U+O91/dPokKxcANw9/8Fpexx+0VhzaB8XFZ+AG4e//AErS9jx9dW6mg/BxV+n5RXPtXXtYRc8OSc52aw7boZ827ET/ANpZct9eHJa2Ym7uvHkk5ua480ve6o8Us2W2vHkgIqBtjwTeiOtuaPRzeYlLpuEdSB3TjrSTeg6/JJA40gL3tdMa8usfJBryTBOqke0NEjVAHNy3HZdADNrw5IUzJg3Rqbulp/zigTnZbDzVbHt3M3GR6q0xoIk3Kq487pHCR6qufjVse8YuzND2n1Kq7L9938R/zFWdm/tdv4lVdme+7+I/5isXxq+rG2vdZ3x8pUmD0PaPRN2y2zO+PlKfgtD2t9FPtHpQrfrD+630Cmx3uv7p9FDW/WH91vop8cNx/dPogx8B7h7/AOC0vZH9PV62gfFxWbgBuHv/ANK0vY8fXVjyaPjmKv0/KK59q7AsDbjhzQa7NY9tkGPLjB0TqgyiRZa2YHbunHmiG5rnyQp72t4/zghUdlMCwQJzyLDgn9ENb80msBEnVRmoZiUB+kHqSUvRN5eqSBPaINhooaZJN79qDGEEWUtRwIgGUArCBa3ZZKjeZv23TaIg3t2o1rxF+xA2sYNrdijxg+rnja/irFIwL27VUxw3SeEi/iFXPxq2PeMTAavHX+JVbZ533/xX/MVPs3V/afUqts877/4r/mWL41fVvawszvj5XJ+C0d2j0Q2zozvj5XI4LR3aPRT7R6Z9b9Yf3W+inx/uP7p9FXxH6w/ut9FPtA7j+6fRBk4D3D3/AMFq+xo+srHujzKysB7h7/4LW9ijvYgd3+pX6flFc/GuuqNABi3Yo6Nze9uN0KbSCCRCkqmRa9+C1sxta0RbssnUhIvftTaNpm3bZCsJNr9iAVHEEwVMGiNBomscAACYURaZ04oG5zzPxSVrOOY+KSBhqAiBxTGNLTJ0SFIi/K6c5+awQJ5zWCFPd1tKTW5bnssk7e04c0Ae3MZGijxZGQt429VMHZbHyVfGN3HHgfzVc/Gpx7xg7P8AeeOs/MVSwDvrHj/9Xeqs4B2+/wAfmKo4F/17/wCMfX+6xtbS226Gs74+VyfgTZ3aPRRbcO4zvj5SnbOMh3a30T2j0o4k/Xv7rfRT7SO4/un0VbGO+vf3W+isbRO4/uH0QZOAduHv/gtX2J9+v1FpPxcsXZzpa7vj0Wv7DVRnrj70R8T+av0/KK5+Ndm9wcIGqYwZTJSDMtzwTnOzWHbda2YKm9peEWHKIKDd3XjySc3NceaAOYSZGikFQRHgm9IG25JvRHXxQN6I8kFN045FJA3pZtGtkizLfWE40gL8rpjXlxg6ICHZracUju9coubluPNBu9rw5IEG5r6LK21iCzI39nMcx8LSOUlarnZbBc5jse19Z9N4GUBonhJEmfj5Ln1brFfCbqVmHuXDiI8SZ/FZdLBubXJvd4eLG7SLmeqFoMovYNx2YagOv5qQYh495hHW3eH5+Sy6d5VbbLC5gy3hwPhBQ2YxwDpEe76f3Vw4hp1B8QoziWDjCa/dm/zTHx2Fe6sS0AgtYOXD/tW8YwljwNS0jxjRWXYhhNvQqFzp0aSmk7YuEw+RgEkknMZEQOFp11+Cu7Dqto1mAn3iQeqRaY6wB4p9bDu47vhdZmKrsZOXeeNB18C4q0/P1F/Xo+ed2IlIty314KLCVWvptqNMhzQ4HhcKVrs1j22WxlIb3VCRdltrxSdu6ceaLG5rlAujm8xKHS8I6kHPIsOCf0Q18UDfo/Wkm9OepJAmvJIBKke0ASLFOeBB00UNLW/mgNMyYN0atoiyNbS3kqGNxpY0gXfwm8BRbJN1Mm/wsfjwxpJu61rmG8SY8VyePw76dQ1AC5jvfjnzU7KmYkOzHMN7hM+8Z9Am4PHGhFKsSWgblQjVnBr/AN4WvxlZM8uVd8ceJmHqzem8t5ts4T1tOngrbNoV26sa8fuyPIqycDRqbzYn7zDCDdlvbdlXwcAVWS+l7Z7Rv2w4Depk9n9wFA/bzf8A6n/yj81cfRxGhFN3hBVd+Hq/cb/Ml5E0qP2+OFGofAfmon7arO9ynl7T/wBK47C1T+wwdpJ/BFuCrGxexg/dA9So/T8c/iX1n+++Bybb/kqowznbrBA4u/Lmujq7OYy7nF569FmYvabGnLTbnfo1jOfCTwU6NtjYO1W4fLRe4lkSLTkEwCeQJPkV14qNLQ5pBB4tIIPivK20XND3VHEvqHei4aP2A1vILoPZfappuyOBLXGL6tcbTHwld8M9flcs8PcdtS3pm6FR0GBZGtwjyTqOl/Nd3EWNBEnVRF5mJSqEyYUwAjhogXRDkkq0nr80kDmMIIMKWo4EQLlJ1QG3OyYxpaZOiBUhBvZYu0RL3cb/AILce7NYLLxdEh0njdcurP5X6fdz1fDEEZYAzCSdQ3j29XJFlZ28aobkhzADlIuZzR2ARHJazqUqtXwQPUeYhZndlUcJTGdzHPZDoYGmxkwI4wT1ytGi2sGg58wLS4GL20sQNZ5hRvwjuXLiRMAieU6dl1G2nVyZS+H6EwXNLT7zfHn1oLAxOIhpAa4ONrEE2JmxNrKMbQrlpcKbYFzJcCLTcEaqBlZ7AxrRLgC2SCGNkXPPWL8pQpVCGP0hxBMzN3lxgHUQ5SJPpWJeN1jBMiSSNNdY/wACq5sS/V7W7waQ0AEEmCLk6SPiFNRxLgQ2DlkukCYMmWmdTNuxV6NB7HPdmDg5xcA0EbwcMhJP7ouOc+AV8Ts4EvbUe9z2RLc27fw08EHU2hmSmQwwHRugh4AcZMdk9YOis4bDv1eZeZzEm0cGgDRsTbrTzhAXSb3JA4NngOaCi+m5zmGB7pzh37LjcRGp115p/umRzntMzJV51KFHh6GZ7WxMuExym6mIrs9k4npKbXusXeoJBhWKokyLqOlQaGtawQ1vDtUzXZbFa52/We9zmOAEE3UJYZmOKc5hJkaFPFQaeClB/SDmEFD0BSQO6KLzpdHPmsm9LNo1snZMt0ADct9eCVRoeISDs1jbikd3S8oM+thS3S6hAC18ua+iiqAaEAxx4rjl0p6dJn9UOiBSOGV44IRYkeagFB2gIVeFnpblPqk/DqJ1FaD8O8ax8VGMM86DzVLjfieU+qBoofR1edhHjgPinM2e8jVvmkxy+HKfVIYZvEqDEBoNrrU/08TvOJ7LK4zAMbcCSLib9avOnai5xzzdn1H3DYbzNh+fktnZ+zWU9Lv4uPmByCvB+a2iRbluL8F1x6cx/XPLK0hu63lItzX04JDe1tCRdltrxV1R6SLckOi4z1o9HN+aHS8I6kB6cckkugHNJAXUwBI4XTGOLjB0RSQF7ctwgze14JJIA52UwE9rARJ1KSSBnSHTwT3MAEjUJJIGNdmMFF4y6cUkkBYM1ymvcWmBoikgc2mCJPFRioTbnZFJA9zA0SNU1js1ikkgT93Tiixua5SSQMc8tMDQKQUxr4pJII+mKSSSD//Z"/>
          <p:cNvSpPr>
            <a:spLocks noChangeAspect="1" noChangeArrowheads="1"/>
          </p:cNvSpPr>
          <p:nvPr/>
        </p:nvSpPr>
        <p:spPr bwMode="auto">
          <a:xfrm>
            <a:off x="143608" y="-144463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1748" name="AutoShape 4" descr="data:image/jpeg;base64,/9j/4AAQSkZJRgABAQAAAQABAAD/2wCEAAoHCBYVFRgWFhYZGBgaHBwcGBkYHBkYHBoaHBohHBwaGhocIS4lHB4rIRocJjgmKy8xNTU1GiQ7QDs0Py40NTEBDAwMEA8QHhISHjYrISs0NDQ0NDQ0NDQxNDQ0NDQ0NDQ0MTQ0NDQ0NDQ0NDQ0MTQ0NDQ0NDQ0NDQ0NDQ0NDQ0NP/AABEIATgAoQMBIgACEQEDEQH/xAAbAAABBQEBAAAAAAAAAAAAAAABAAIDBAUGB//EAEMQAAEDAgMEBwQGCQQCAwAAAAEAAhEDIQQSMQUiQVETYXFygaGxBjKRshQjJFLB0TM0QmJzksLh8BWCovHS4kNTY//EABgBAQADAQAAAAAAAAAAAAAAAAABAgQD/8QAHxEBAQACAQUBAQAAAAAAAAAAAAECERIDMTJBUSEi/9oADAMBAAIRAxEAPwD2FzxBuNFFSEGTbtQbTIMkaKHaO0WU2y4kzoACSb/AeKi3Xck2tVjItfsulRtM27bLCp+0tIH3ah8B/wCSFX2npHRr/g3/AMlHKfVuNbdYSbX7LqVjgAJsucZ7VsAjo3/Fqif7UNJnoz/MPyUc8TjXRZTOh1Uz3AgwVyzva48KQjrf/wCqhb7UuF+iH8x/JOeJxrqqQg3t22T614i/Zdcm/wBrHkR0bfiUxvtW8aMZ/wAvzTnDjXX0TAvbtsmVRJkX7Fyb/aqof2Gf8vzRb7WVAI6NnxcnOHGuwa4AC4ULWmRY6rjXe01Y8GfA/mi/2oxBGrB2N/MpzhxrtqjgRAv2JlIQb27bLkMP7VPaZexrh1S0/iuhwW2KVcQ10O4tdY+HPwUzKUuNi/WvEX7Lp1IwL27bJtPd1tKD25jIuFZUKjSSSBKmDxGo0TWvAEHVRmmZmEDMh5H4JKz0refqkgaagNr3ssja+FPvatAg9X/a1eii86XSL81o18VXLHlNJxurtxOIwAN22PLh/ZZtRhaYIg/5pzXZbTwIaMwMA2PUeCya+HDhDh/bsKzWXG6rvLLNxgIFaD9mQfe8gl/po+8fJNw0zkJWmNmt5u8vyTv9OZzPxH5JyhqspBap2czmfj/ZIbOZ1/FOUNMpJa30BnI/EojAM+75n81PI0xyUpWz9DZ90eacMKz7rfgo5GmGSmyt/oWfdb8AhkZ9xvwH5KNmlLDbbrsjfLgBEP3hC6HZ/tZTO69pYeY3hPqFlw37o+ASJHIfBWmdnZFwldhSe2oMzHNc08QZ9FP0o0vyXJbLxDm1GhvE3HMcV1fQ8Z613wy5Ryyx40Po56kken6vNJXVDpSbWvZOLA24RcwAEgaJjHkmDoga9oqAtcLELAxDcr3MDg7IBLeIkSD4hdHVGUSLLisbSZiMQ6pTflqNLWlzYmGmIc3UjyuuHW1qfXXpb2diMQGu3hHETxUTsc1P+ktJyVcocJAPBwPInRw5Koygz6TkyjKKZcet2eB5Lg7JTj2pf6g1Vdv5GUHlgDX5d0jUGYHnCcyo3pywn3Xi3coF7h6H4IJztBqX+oN/wFS7LLOgpvi7mAkm5M3WPi8Q0vrnTcpsHfe8wB1wPNSaaX07qPwKa7G9R+BVXDYtr6lLiHPxJ6jkIYApvaDFNbReBFwWgRckiGgdpKB5xjvun4JoxTvulUKGMHTMZqGuYwnmaVIvcOsSW+Kv7FxjfozHSJcC89Rc4uI80QjftAtJBEECSDAMc4PBNdjncuMC41iY7Yus3G41r3VXyN5raDDwLnOl8Hk1ouUMNtynnpOmxfWceomGNB5bpKjadNN9eoAXFhAAkk8le2Ng6mIaHghrCAWugnMD90Kxs2h9JcRP1Y98g3Mj3badq67CUGNY1rWgNaMrQLAAaALr08OX7eznnnr8ndX2dstlMAiS7i4xP9la6U6W5JOeQYGikDBEwtEkn5HG23uHQDrSUXSu5+iClAtJka6qaoBFvJJzgQRKjptIMmwQCmJkG4jivN9q7CqYOsawBeH1qQbWDt6mwuAc1zQLg6cAvS6xkWumsaIIcLHgeKpnhMotjlcXC7Txb3PNLIzJImA4udN55AWNiPFUMcyu2pmpgkCWySJyzwtp2rpsXhmsquNt4yOJjKBrziU80mZCZ4+Ux6LJcbtplmnA47DYhzg97nnKczQA3KHC4dl4kHmoDhalM03kv3nZsxLS4OqbpLxFgbgld7i3sYJid4CByOi8+xG0atN9QubmpB72Z76F8tGugiFGk7XWdKx3QtByxnac5LOjcSGlriLCZGWLKuyjU34ZlFN5IzOhj6gIEh0Tn4AmRZaOH2/nGHeGF2Rs1A0Zg0Nc7KD1kyQq+Mw+LOV72DIHOe5kmSCbN5DKNOu6aSfgvZl72MeXuYJL2tk5mucb909Wimxfs0+b1Xue0FwzRYaEgjiOafgcRmqdCXPpOflLwSRultjH3oESNVl7WzNqFhe4vzljSXGcggwDMSbC6CHBUy/ILOcwnPBOZl4D2knfJvPYr9HZ7i9rLFjnlriBlLXXcc7OsA3VbDezuIc01BDD7obB3crpjtnj1lTt2jVp9K97JzNcRl3srmNAl5HuzMoLGJ2AA7NnhrmsDAW53S6d3sgSqtLYryAQ9sExutESOrgfzSwuKxOJYajC1jaYiLF05csidIGnWVrbGxFJlINY9z2B7veac7iDmyxwgnXrCDd9gqApCpTMS4h467QfEWXV1dbeS57Yuz3lwqObl98gcZfGvVC6SmYEGy19LfH9Zc9chpgQJUJJnjqi9pJJAlTBwiJXRQ7KOQQVXozySQSNpkXPBPc4OEDVA1QbRrZAMy3QJgy3KT97TgkXZrC3FIbut5QZu0MFJzcQLj0I81zeIrvYwCzwZngQBeTy0XaVGZgYMSIXCbU2fVJyFzjTa45mMloqCbsdcGPGIJWbrY6u479K7mmbj8c9rc77ktOTLJLrbp3bR1rncNhH1mGm9/RCmBFPK7eiDJPExoF2VLGBjcrqDqTW+6BL2gTMSBzvCxdr4il0rHvzuYHl56MHM1xbuuhwvlIXGOq/svZvRsaGtgw0OLd1zi2crw4WeN4/E+GhTp1XnK+o9zToBDSQOEgWWdg9sMzPaSG0wMwe7cPGS5mk21bzuEzZXtAx1aZ3HF7Q4iADLYJ5A5T8QgubR2d0jHM/aBDmFgaAHsnIzpHXeSYBvYLOcc7n18sPqAMcBDsrRYuLep7XNniE6rtkPxJoh/RtDXTVLQ57uYpt91jeuCbWVHCVBTxHRseKlFo33Phpp5hMhxMmeVxJQXMLQqOfkD3NbckNcQDPEdqOMp02Ne11mlrs5kgQdYAu4n7552UGzNssOJLocGZHBrsjoJkdVtOPNUK9V9Z7w6jmY6buJAHIjm7r4cEg3dn+zn0gU34cDDtZl+sBL3PYRfM3RxMzfmu12Z7P0KLcrAXHMXFzjJJOvIRpZD2XwzmYdjXgNe4ZiBcAcBPYAtcDLc34LVhhJN2frPnlbdQmbuvFB7cxkIne0tCIdlsbrq5i14aIOqYaZ18UTTzX5o9KNI6kDumCSj6A80UB6KLzpdAPzW0TRUJtzspHMDRI1QNLct9eCXvdUJNOaxSfu6cUCL8ttVz+2cQWPJEXAhouTYz+C6Frc1yuL2pRqCq7MMwzEy29tRuk8uRXHrX+XXpT+llm0ebFM3HU32LJ+CyWYkaEfG3qrlJ7D7zSeyFllrRZE9X6P+0wfyz6BVnjDfdb/KfyUlRlHgHDtAVZwYBzU2okJxw/3W+DP7Jj8RSAswfCPVQ1Aw8FGW0o0JPgPwSZFxR4nabYhrAPgq2CxIfVYHNAaXtBniC64TcQWcLeZWe9jiZa13UTYfmp3Uaj2Ho8txw4eSQdmtpxVDYtWo6iwVozlu9HGND1E2Wg8Rcdi2y7m2WzVA7vXKWXNfTgkze14JOdlsFKCNTLbkj0XGetFrARJ1KZ0h08EC6c8kU/oQkgTmAAmFHTcSYNwmtmRrqpqkRbyQNqjKLWSpXmbptLW/mjW4R5IBUdBgWWZtTdLXROYX8P7LWo6X81kbYfBngGuI5Wgrn1fFfDyVM7Tq0f52pHD0j+x8B+Sh2biDVZmcAHTBiY5jyIRweKpveWNMkTwImLEtPFZXcamFpciO2Qqz8HR5+ZWjXyMEudA5k8eQUYDXXBkHjJTUN1mOwtEcfMqI06I/ZJ8D+Sv16jGuyF28eF/NQ1qTYJOgBJJ4AJqG6za1dg0Z8VJsSgKtdrXDdnMR2cPjCpte14LmiwMX15g+q0fY+vmxD2x7rXAfEBWw1bEZdq7qo0ASLFMpmTBuhTmRPmpK2lufBbGY2ruxFk6kJEm6bR4z5oVdbeSBr3EEgGynDBEwhTiBKhMzx1QDpDzSVm3Ukga54IIBUbGkGTYICmRfldPc8OEDVAqpzCBdClu62Sa3LcpO3tOCAVGyZF1l7cG52MePJazXZbFZe2xuzwId6Ln1fGrYeUZWwh9WO3+kLM9m6fuEi4zfitbY3uR+9+AWf7PH3P9yyfGn6l9pX3pDgS+fABWdlDc8bfAKl7Ujeo9r/QK5so7h734BPZ6Yu0D9pf1Nb+C09oO+rf3HeiyseftNUdTflWnj/0b+4fRJ3qb6YGyhuP77fRaXsa6cZUHJp+YFZuyvcf32/KtD2KP2yr1tcP+QAV8PKK5dq9Ce4EQLlMpiDJsk1hBk6BOc7NYdq2MoVd6IunUzAg2TW7uvFJzc1wga9pJkCymDxESmh4aIPBR9EdfFA3o3cklP0wSQN6WbRrZDJlvrCJpAX5XQD81igRdmtpxSG71yi5uW47LoAZteHJAizNfRZu2/cjkHfKtJzstgs7bTZYDzDvRU6njVsPKMXYbtz/AHf0hVPZoWZ/u9Fb2G3cHaPQKt7NiAz/AHLH8avp/tJd1Htf6BWNle4e9+AUHtCN6j2v9ArGzRuu7x9AntHpiYwfaa3Yz5Vp4wfVv7h9Fn40faavYz0Wpjh9U/uH0Sd6m9o53ZQ3H98ei0fYpv2useTZ/wCX9lm7IO4/vj5Vrexw+11utkfFyvh5RXPtXdF820lANy314IlmW44INdmse2y2MpHe6oSzZba8UnbunHmiG5rlAOjzXnVHpeEdSaamW3JO6Ia+KAfR+tJN6c8gigTahNjxT3NDRI1Rc0AG3BR03EmDdAWHNYpP3dOKNYQLW7EqN5m/agTG5hJ1Wdtj3Y4CY+Cv1TBgWVPao+rB439CqdTxq2HlGJsT3B2qt7PiMva/1Kt7EG4O0eiq7C4d9/qVj+NX07bwvS7z/lCsYAbru9+AUG3Rej33fKrOzxuu739IT2j0xcU37TV7G+gWljrU39w+ioYkfaavYz5Qr+0P0b+4fRPdT8c5sYbj++PRbHsc37VWPJkj+ZZWyG/VvP7/AOC1vY39Zq90T/Or4eUUz7V2rHFxg6Jz25bhF7QBIEFMomTe/atjMLN7Xgg92UwEa1oi3YnUhIvftQJrARJ1TDUOnghUcQSAYUwYI0QDoW8klXznmUkDmtMix1U1SCLeSDngggHVMYwtMnRAqIg3t2o1rxF+xGocwgXQp7utkDqRgXt2qhtUbs8J/BXKjSTIuFW2l+jA4gj8VTPxq2PlGJsoQ3xVXYvvf73+pVrZWnwVbY3vHvv9Ssfxq+n7bH6Pvn5VYwAs7vfgFDtn/wCMfvn5VYwQ3T3v6QntHpj4lv2mr3W+ivY/9HU7p9FVrj7RU7rPRWscNx/dPokL6YWy/wBG7v8A9K1PYz9Yr9wfMVmbOG47v/0rT9jh9oqnk0T/ADldOn5RXPtXZUwQRPmpKpkWvfgk9wIgaplMQZNlrZho2mbdqFYSbX7Eam9EXhGmYEGxQOYQAJUJaZ0Oqc9hJkaKQPERKB2Ycwkq/RO5eiCB/REXta6cXh1h5odNNo1slky3mYQJrctz2WSdvacOaWbNbTjzS93rnwQEOy2Pkqe0RLZ4EhW8ua+nmq2PO7HIi/8AnaqZ+NWx8oxNl6fBV9kthx77/Uqzs3Q9v4lVdlnfd/Ef8xWP41fUu2R+j75+VT4L3T3vwCh2yYDO/wD0lS4HR3aPRT7R6ZtYfaKnY30CtY73H90+igrfrD+630U+O91/dPokKxcANw9/8Fpexx+0VhzaB8XFZ+AG4e//AErS9jx9dW6mg/BxV+n5RXPtXXtYRc8OSc52aw7boZ827ET/ANpZct9eHJa2Ym7uvHkk5ua480ve6o8Us2W2vHkgIqBtjwTeiOtuaPRzeYlLpuEdSB3TjrSTeg6/JJA40gL3tdMa8usfJBryTBOqke0NEjVAHNy3HZdADNrw5IUzJg3Rqbulp/zigTnZbDzVbHt3M3GR6q0xoIk3Kq487pHCR6qufjVse8YuzND2n1Kq7L9938R/zFWdm/tdv4lVdme+7+I/5isXxq+rG2vdZ3x8pUmD0PaPRN2y2zO+PlKfgtD2t9FPtHpQrfrD+630Cmx3uv7p9FDW/WH91vop8cNx/dPogx8B7h7/AOC0vZH9PV62gfFxWbgBuHv/ANK0vY8fXVjyaPjmKv0/KK59q7AsDbjhzQa7NY9tkGPLjB0TqgyiRZa2YHbunHmiG5rnyQp72t4/zghUdlMCwQJzyLDgn9ENb80msBEnVRmoZiUB+kHqSUvRN5eqSBPaINhooaZJN79qDGEEWUtRwIgGUArCBa3ZZKjeZv23TaIg3t2o1rxF+xA2sYNrdijxg+rnja/irFIwL27VUxw3SeEi/iFXPxq2PeMTAavHX+JVbZ533/xX/MVPs3V/afUqts877/4r/mWL41fVvawszvj5XJ+C0d2j0Q2zozvj5XI4LR3aPRT7R6Z9b9Yf3W+inx/uP7p9FXxH6w/ut9FPtA7j+6fRBk4D3D3/AMFq+xo+srHujzKysB7h7/4LW9ijvYgd3+pX6flFc/GuuqNABi3Yo6Nze9uN0KbSCCRCkqmRa9+C1sxta0RbssnUhIvftTaNpm3bZCsJNr9iAVHEEwVMGiNBomscAACYURaZ04oG5zzPxSVrOOY+KSBhqAiBxTGNLTJ0SFIi/K6c5+awQJ5zWCFPd1tKTW5bnssk7e04c0Ae3MZGijxZGQt429VMHZbHyVfGN3HHgfzVc/Gpx7xg7P8AeeOs/MVSwDvrHj/9Xeqs4B2+/wAfmKo4F/17/wCMfX+6xtbS226Gs74+VyfgTZ3aPRRbcO4zvj5SnbOMh3a30T2j0o4k/Xv7rfRT7SO4/un0VbGO+vf3W+isbRO4/uH0QZOAduHv/gtX2J9+v1FpPxcsXZzpa7vj0Wv7DVRnrj70R8T+av0/KK5+Ndm9wcIGqYwZTJSDMtzwTnOzWHbda2YKm9peEWHKIKDd3XjySc3NceaAOYSZGikFQRHgm9IG25JvRHXxQN6I8kFN045FJA3pZtGtkizLfWE40gL8rpjXlxg6ICHZracUju9coubluPNBu9rw5IEG5r6LK21iCzI39nMcx8LSOUlarnZbBc5jse19Z9N4GUBonhJEmfj5Ln1brFfCbqVmHuXDiI8SZ/FZdLBubXJvd4eLG7SLmeqFoMovYNx2YagOv5qQYh495hHW3eH5+Sy6d5VbbLC5gy3hwPhBQ2YxwDpEe76f3Vw4hp1B8QoziWDjCa/dm/zTHx2Fe6sS0AgtYOXD/tW8YwljwNS0jxjRWXYhhNvQqFzp0aSmk7YuEw+RgEkknMZEQOFp11+Cu7Dqto1mAn3iQeqRaY6wB4p9bDu47vhdZmKrsZOXeeNB18C4q0/P1F/Xo+ed2IlIty314KLCVWvptqNMhzQ4HhcKVrs1j22WxlIb3VCRdltrxSdu6ceaLG5rlAujm8xKHS8I6kHPIsOCf0Q18UDfo/Wkm9OepJAmvJIBKke0ASLFOeBB00UNLW/mgNMyYN0atoiyNbS3kqGNxpY0gXfwm8BRbJN1Mm/wsfjwxpJu61rmG8SY8VyePw76dQ1AC5jvfjnzU7KmYkOzHMN7hM+8Z9Am4PHGhFKsSWgblQjVnBr/AN4WvxlZM8uVd8ceJmHqzem8t5ts4T1tOngrbNoV26sa8fuyPIqycDRqbzYn7zDCDdlvbdlXwcAVWS+l7Z7Rv2w4Depk9n9wFA/bzf8A6n/yj81cfRxGhFN3hBVd+Hq/cb/Ml5E0qP2+OFGofAfmon7arO9ynl7T/wBK47C1T+wwdpJ/BFuCrGxexg/dA9So/T8c/iX1n+++Bybb/kqowznbrBA4u/Lmujq7OYy7nF569FmYvabGnLTbnfo1jOfCTwU6NtjYO1W4fLRe4lkSLTkEwCeQJPkV14qNLQ5pBB4tIIPivK20XND3VHEvqHei4aP2A1vILoPZfappuyOBLXGL6tcbTHwld8M9flcs8PcdtS3pm6FR0GBZGtwjyTqOl/Nd3EWNBEnVRF5mJSqEyYUwAjhogXRDkkq0nr80kDmMIIMKWo4EQLlJ1QG3OyYxpaZOiBUhBvZYu0RL3cb/AILce7NYLLxdEh0njdcurP5X6fdz1fDEEZYAzCSdQ3j29XJFlZ28aobkhzADlIuZzR2ARHJazqUqtXwQPUeYhZndlUcJTGdzHPZDoYGmxkwI4wT1ytGi2sGg58wLS4GL20sQNZ5hRvwjuXLiRMAieU6dl1G2nVyZS+H6EwXNLT7zfHn1oLAxOIhpAa4ONrEE2JmxNrKMbQrlpcKbYFzJcCLTcEaqBlZ7AxrRLgC2SCGNkXPPWL8pQpVCGP0hxBMzN3lxgHUQ5SJPpWJeN1jBMiSSNNdY/wACq5sS/V7W7waQ0AEEmCLk6SPiFNRxLgQ2DlkukCYMmWmdTNuxV6NB7HPdmDg5xcA0EbwcMhJP7ouOc+AV8Ts4EvbUe9z2RLc27fw08EHU2hmSmQwwHRugh4AcZMdk9YOis4bDv1eZeZzEm0cGgDRsTbrTzhAXSb3JA4NngOaCi+m5zmGB7pzh37LjcRGp115p/umRzntMzJV51KFHh6GZ7WxMuExym6mIrs9k4npKbXusXeoJBhWKokyLqOlQaGtawQ1vDtUzXZbFa52/We9zmOAEE3UJYZmOKc5hJkaFPFQaeClB/SDmEFD0BSQO6KLzpdHPmsm9LNo1snZMt0ADct9eCVRoeISDs1jbikd3S8oM+thS3S6hAC18ua+iiqAaEAxx4rjl0p6dJn9UOiBSOGV44IRYkeagFB2gIVeFnpblPqk/DqJ1FaD8O8ax8VGMM86DzVLjfieU+qBoofR1edhHjgPinM2e8jVvmkxy+HKfVIYZvEqDEBoNrrU/08TvOJ7LK4zAMbcCSLib9avOnai5xzzdn1H3DYbzNh+fktnZ+zWU9Lv4uPmByCvB+a2iRbluL8F1x6cx/XPLK0hu63lItzX04JDe1tCRdltrxV1R6SLckOi4z1o9HN+aHS8I6kB6cckkugHNJAXUwBI4XTGOLjB0RSQF7ctwgze14JJIA52UwE9rARJ1KSSBnSHTwT3MAEjUJJIGNdmMFF4y6cUkkBYM1ymvcWmBoikgc2mCJPFRioTbnZFJA9zA0SNU1js1ikkgT93Tiixua5SSQMc8tMDQKQUxr4pJII+mKSSSD//Z"/>
          <p:cNvSpPr>
            <a:spLocks noChangeAspect="1" noChangeArrowheads="1"/>
          </p:cNvSpPr>
          <p:nvPr/>
        </p:nvSpPr>
        <p:spPr bwMode="auto">
          <a:xfrm>
            <a:off x="143608" y="-144463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1758" name="AutoShape 14" descr="205 Bone Ivory Stock Illustrations, Cliparts and Royalty Free Bone Ivory  Vectors"/>
          <p:cNvSpPr>
            <a:spLocks noChangeAspect="1" noChangeArrowheads="1"/>
          </p:cNvSpPr>
          <p:nvPr/>
        </p:nvSpPr>
        <p:spPr bwMode="auto">
          <a:xfrm>
            <a:off x="4139952" y="3573016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29051" t="29156" r="10071" b="10798"/>
          <a:stretch>
            <a:fillRect/>
          </a:stretch>
        </p:blipFill>
        <p:spPr bwMode="auto">
          <a:xfrm>
            <a:off x="2986644" y="3212976"/>
            <a:ext cx="5856257" cy="32475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14109" t="29156" r="31655" b="10798"/>
          <a:stretch>
            <a:fillRect/>
          </a:stretch>
        </p:blipFill>
        <p:spPr bwMode="auto">
          <a:xfrm>
            <a:off x="251520" y="1856581"/>
            <a:ext cx="4608512" cy="28685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2 - Θέση περιεχομένου"/>
          <p:cNvSpPr txBox="1">
            <a:spLocks/>
          </p:cNvSpPr>
          <p:nvPr/>
        </p:nvSpPr>
        <p:spPr>
          <a:xfrm>
            <a:off x="5076056" y="2276872"/>
            <a:ext cx="3492896" cy="504056"/>
          </a:xfrm>
          <a:prstGeom prst="rect">
            <a:avLst/>
          </a:prstGeom>
        </p:spPr>
        <p:txBody>
          <a:bodyPr vert="horz" lIns="101370" tIns="50685" rIns="101370" bIns="50685">
            <a:normAutofit/>
          </a:bodyPr>
          <a:lstStyle/>
          <a:p>
            <a:pPr marR="0" lvl="0" indent="-283837" algn="l" defTabSz="914400" rtl="0" eaLnBrk="1" fontAlgn="auto" latinLnBrk="0" hangingPunct="1">
              <a:lnSpc>
                <a:spcPct val="110000"/>
              </a:lnSpc>
              <a:spcBef>
                <a:spcPts val="333"/>
              </a:spcBef>
              <a:spcAft>
                <a:spcPts val="0"/>
              </a:spcAft>
              <a:buClr>
                <a:schemeClr val="tx2"/>
              </a:buClr>
              <a:buSzTx/>
              <a:tabLst/>
              <a:defRPr/>
            </a:pPr>
            <a:r>
              <a:rPr lang="en-US" noProof="0" dirty="0" smtClean="0">
                <a:latin typeface="Arial" pitchFamily="34" charset="0"/>
                <a:cs typeface="Arial" pitchFamily="34" charset="0"/>
                <a:sym typeface="Wingdings 3"/>
              </a:rPr>
              <a:t>Red mud (</a:t>
            </a:r>
            <a:r>
              <a:rPr lang="el-GR" noProof="0" dirty="0" smtClean="0">
                <a:latin typeface="Arial" pitchFamily="34" charset="0"/>
                <a:cs typeface="Arial" pitchFamily="34" charset="0"/>
                <a:sym typeface="Wingdings 3"/>
              </a:rPr>
              <a:t>υπόλειμμα βωξίτη)</a:t>
            </a:r>
            <a:endParaRPr kumimoji="0" lang="el-GR" sz="1700" b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Wingdings 3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13043" y="1340768"/>
            <a:ext cx="8779437" cy="475252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Clr>
                <a:schemeClr val="tx2"/>
              </a:buClr>
              <a:buFont typeface="Wingdings 3" pitchFamily="18" charset="2"/>
              <a:buChar char="u"/>
            </a:pPr>
            <a:r>
              <a:rPr lang="el-GR" sz="2000" b="1" dirty="0" smtClean="0">
                <a:latin typeface="Arial" pitchFamily="34" charset="0"/>
                <a:cs typeface="Arial" pitchFamily="34" charset="0"/>
                <a:sym typeface="Wingdings 3"/>
              </a:rPr>
              <a:t>Πολύτιμα Μέταλλα</a:t>
            </a:r>
            <a:endParaRPr lang="en-US" sz="2000" b="1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>
              <a:lnSpc>
                <a:spcPct val="110000"/>
              </a:lnSpc>
              <a:buClr>
                <a:schemeClr val="tx2"/>
              </a:buClr>
              <a:buNone/>
            </a:pPr>
            <a:endParaRPr lang="el-GR" sz="2000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>
              <a:lnSpc>
                <a:spcPct val="110000"/>
              </a:lnSpc>
              <a:buClr>
                <a:schemeClr val="tx2"/>
              </a:buClr>
              <a:buFont typeface="Wingdings 2" pitchFamily="18" charset="2"/>
              <a:buChar char=""/>
            </a:pPr>
            <a:r>
              <a:rPr lang="el-GR" sz="2000" dirty="0" smtClean="0">
                <a:latin typeface="Arial" pitchFamily="34" charset="0"/>
                <a:cs typeface="Arial" pitchFamily="34" charset="0"/>
                <a:sym typeface="Wingdings 3"/>
              </a:rPr>
              <a:t>Εφαρμογές: Πληροφορική, ηλεκτρονική, ανανεώσιμη ενέργεια (φωτοβολταϊκά, ανεμογεννήτριες, καταλύτες αυτοκινήτων, κυψέλες καυσίμου, μπαταρίες), ιατρική και φαρμακευτική</a:t>
            </a:r>
          </a:p>
          <a:p>
            <a:pPr>
              <a:lnSpc>
                <a:spcPct val="110000"/>
              </a:lnSpc>
              <a:buClr>
                <a:schemeClr val="tx2"/>
              </a:buClr>
              <a:buNone/>
            </a:pPr>
            <a:endParaRPr lang="en-US" sz="500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>
              <a:lnSpc>
                <a:spcPct val="110000"/>
              </a:lnSpc>
              <a:buClr>
                <a:schemeClr val="tx2"/>
              </a:buClr>
              <a:buFont typeface="Wingdings 2" pitchFamily="18" charset="2"/>
              <a:buChar char=""/>
            </a:pPr>
            <a:r>
              <a:rPr lang="el-GR" sz="2000" dirty="0" smtClean="0">
                <a:latin typeface="Arial" pitchFamily="34" charset="0"/>
                <a:cs typeface="Arial" pitchFamily="34" charset="0"/>
                <a:sym typeface="Wingdings 3"/>
              </a:rPr>
              <a:t>Πυρομεταλλουργία και υδρομεταλλουργία </a:t>
            </a:r>
            <a:r>
              <a:rPr lang="el-GR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 3"/>
              </a:rPr>
              <a:t></a:t>
            </a:r>
            <a:r>
              <a:rPr lang="el-GR" sz="2000" dirty="0" smtClean="0">
                <a:latin typeface="Arial" pitchFamily="34" charset="0"/>
                <a:cs typeface="Arial" pitchFamily="34" charset="0"/>
                <a:sym typeface="Wingdings 3"/>
              </a:rPr>
              <a:t> επιπτώσεις στο περιβάλλον και την υγεία</a:t>
            </a:r>
          </a:p>
          <a:p>
            <a:pPr>
              <a:lnSpc>
                <a:spcPct val="110000"/>
              </a:lnSpc>
              <a:buClr>
                <a:schemeClr val="tx2"/>
              </a:buClr>
              <a:buNone/>
            </a:pPr>
            <a:endParaRPr lang="el-GR" sz="500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>
              <a:lnSpc>
                <a:spcPct val="110000"/>
              </a:lnSpc>
              <a:buClr>
                <a:schemeClr val="tx2"/>
              </a:buClr>
              <a:buFont typeface="Wingdings 2" pitchFamily="18" charset="2"/>
              <a:buChar char=""/>
            </a:pPr>
            <a:r>
              <a:rPr lang="el-GR" sz="2000" dirty="0" smtClean="0">
                <a:latin typeface="Arial" pitchFamily="34" charset="0"/>
                <a:cs typeface="Arial" pitchFamily="34" charset="0"/>
                <a:sym typeface="Wingdings 3"/>
              </a:rPr>
              <a:t>Χημεία Ένταξης (</a:t>
            </a:r>
            <a:r>
              <a:rPr lang="en-US" sz="2000" b="1" dirty="0" smtClean="0">
                <a:latin typeface="Arial" pitchFamily="34" charset="0"/>
                <a:cs typeface="Arial" pitchFamily="34" charset="0"/>
                <a:sym typeface="Wingdings 3"/>
              </a:rPr>
              <a:t>Coordination Chemistry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 3"/>
              </a:rPr>
              <a:t>)</a:t>
            </a:r>
            <a:r>
              <a:rPr lang="el-GR" sz="2000" dirty="0" smtClean="0"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l-GR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 3"/>
              </a:rPr>
              <a:t> </a:t>
            </a:r>
            <a:r>
              <a:rPr lang="el-GR" sz="2000" dirty="0" smtClean="0">
                <a:latin typeface="Arial" pitchFamily="34" charset="0"/>
                <a:cs typeface="Arial" pitchFamily="34" charset="0"/>
                <a:sym typeface="Wingdings 3"/>
              </a:rPr>
              <a:t>βιώσιμα «έξυπνα» αντιδραστήρια με οξειδοαναγωγικά ενεργούς υποκαταστάτες</a:t>
            </a:r>
          </a:p>
          <a:p>
            <a:pPr>
              <a:lnSpc>
                <a:spcPct val="110000"/>
              </a:lnSpc>
              <a:buClr>
                <a:schemeClr val="tx2"/>
              </a:buClr>
              <a:buNone/>
            </a:pPr>
            <a:endParaRPr lang="el-GR" sz="500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>
              <a:lnSpc>
                <a:spcPct val="110000"/>
              </a:lnSpc>
              <a:buClr>
                <a:schemeClr val="tx2"/>
              </a:buClr>
              <a:buFont typeface="Wingdings 2" pitchFamily="18" charset="2"/>
              <a:buChar char=""/>
            </a:pPr>
            <a:r>
              <a:rPr lang="el-GR" sz="2000" dirty="0" smtClean="0">
                <a:latin typeface="Arial" pitchFamily="34" charset="0"/>
                <a:cs typeface="Arial" pitchFamily="34" charset="0"/>
                <a:sym typeface="Wingdings 3"/>
              </a:rPr>
              <a:t>Τροποποίηση ιδιοτήτων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l-GR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 3"/>
              </a:rPr>
              <a:t> </a:t>
            </a:r>
            <a:r>
              <a:rPr lang="el-GR" sz="2000" dirty="0" smtClean="0">
                <a:latin typeface="Arial" pitchFamily="34" charset="0"/>
                <a:cs typeface="Arial" pitchFamily="34" charset="0"/>
                <a:sym typeface="Wingdings 3"/>
              </a:rPr>
              <a:t>εκλεκτικότητα, απόδοση ανάκτησης</a:t>
            </a:r>
          </a:p>
          <a:p>
            <a:pPr marL="578845" indent="-457200">
              <a:lnSpc>
                <a:spcPct val="110000"/>
              </a:lnSpc>
              <a:buClr>
                <a:schemeClr val="tx2"/>
              </a:buClr>
              <a:buNone/>
            </a:pPr>
            <a:endParaRPr lang="el-GR" sz="2000" dirty="0" smtClean="0">
              <a:latin typeface="Arial" pitchFamily="34" charset="0"/>
              <a:cs typeface="Arial" pitchFamily="34" charset="0"/>
              <a:sym typeface="Wingdings 3"/>
            </a:endParaRPr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58823" y="620688"/>
            <a:ext cx="8229601" cy="650336"/>
          </a:xfrm>
        </p:spPr>
        <p:txBody>
          <a:bodyPr>
            <a:noAutofit/>
          </a:bodyPr>
          <a:lstStyle/>
          <a:p>
            <a:r>
              <a:rPr lang="el-GR" sz="36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ΑΝΑΚΤΗΣΗ ΜΕΤΑΛΛΩΝ</a:t>
            </a:r>
            <a:endParaRPr lang="el-GR" sz="36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179512" y="-27384"/>
            <a:ext cx="648072" cy="410137"/>
          </a:xfrm>
          <a:prstGeom prst="rect">
            <a:avLst/>
          </a:prstGeom>
          <a:noFill/>
        </p:spPr>
        <p:txBody>
          <a:bodyPr wrap="square" lIns="101370" tIns="50685" rIns="101370" bIns="50685" rtlCol="0">
            <a:spAutoFit/>
          </a:bodyPr>
          <a:lstStyle/>
          <a:p>
            <a:fld id="{0D9E4952-DAA2-4537-9F83-99525CB0C1DA}" type="slidenum"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pPr/>
              <a:t>17</a:t>
            </a:fld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1746" name="AutoShape 2" descr="data:image/jpeg;base64,/9j/4AAQSkZJRgABAQAAAQABAAD/2wCEAAoHCBYVFRgWFhYZGBgaHBwcGBkYHBkYHBoaHBohHBwaGhocIS4lHB4rIRocJjgmKy8xNTU1GiQ7QDs0Py40NTEBDAwMEA8QHhISHjYrISs0NDQ0NDQ0NDQxNDQ0NDQ0NDQ0MTQ0NDQ0NDQ0NDQ0MTQ0NDQ0NDQ0NDQ0NDQ0NDQ0NP/AABEIATgAoQMBIgACEQEDEQH/xAAbAAABBQEBAAAAAAAAAAAAAAABAAIDBAUGB//EAEMQAAEDAgMEBwQGCQQCAwAAAAEAAhEDIQQSMQUiQVETYXFygaGxBjKRshQjJFLB0TM0QmJzksLh8BWCovHS4kNTY//EABgBAQADAQAAAAAAAAAAAAAAAAABAgQD/8QAHxEBAQACAQUBAQAAAAAAAAAAAAECERIDMTJBUSEi/9oADAMBAAIRAxEAPwD2FzxBuNFFSEGTbtQbTIMkaKHaO0WU2y4kzoACSb/AeKi3Xck2tVjItfsulRtM27bLCp+0tIH3ah8B/wCSFX2npHRr/g3/AMlHKfVuNbdYSbX7LqVjgAJsucZ7VsAjo3/Fqif7UNJnoz/MPyUc8TjXRZTOh1Uz3AgwVyzva48KQjrf/wCqhb7UuF+iH8x/JOeJxrqqQg3t22T614i/Zdcm/wBrHkR0bfiUxvtW8aMZ/wAvzTnDjXX0TAvbtsmVRJkX7Fyb/aqof2Gf8vzRb7WVAI6NnxcnOHGuwa4AC4ULWmRY6rjXe01Y8GfA/mi/2oxBGrB2N/MpzhxrtqjgRAv2JlIQb27bLkMP7VPaZexrh1S0/iuhwW2KVcQ10O4tdY+HPwUzKUuNi/WvEX7Lp1IwL27bJtPd1tKD25jIuFZUKjSSSBKmDxGo0TWvAEHVRmmZmEDMh5H4JKz0refqkgaagNr3ssja+FPvatAg9X/a1eii86XSL81o18VXLHlNJxurtxOIwAN22PLh/ZZtRhaYIg/5pzXZbTwIaMwMA2PUeCya+HDhDh/bsKzWXG6rvLLNxgIFaD9mQfe8gl/po+8fJNw0zkJWmNmt5u8vyTv9OZzPxH5JyhqspBap2czmfj/ZIbOZ1/FOUNMpJa30BnI/EojAM+75n81PI0xyUpWz9DZ90eacMKz7rfgo5GmGSmyt/oWfdb8AhkZ9xvwH5KNmlLDbbrsjfLgBEP3hC6HZ/tZTO69pYeY3hPqFlw37o+ASJHIfBWmdnZFwldhSe2oMzHNc08QZ9FP0o0vyXJbLxDm1GhvE3HMcV1fQ8Z613wy5Ryyx40Po56kken6vNJXVDpSbWvZOLA24RcwAEgaJjHkmDoga9oqAtcLELAxDcr3MDg7IBLeIkSD4hdHVGUSLLisbSZiMQ6pTflqNLWlzYmGmIc3UjyuuHW1qfXXpb2diMQGu3hHETxUTsc1P+ktJyVcocJAPBwPInRw5Koygz6TkyjKKZcet2eB5Lg7JTj2pf6g1Vdv5GUHlgDX5d0jUGYHnCcyo3pywn3Xi3coF7h6H4IJztBqX+oN/wFS7LLOgpvi7mAkm5M3WPi8Q0vrnTcpsHfe8wB1wPNSaaX07qPwKa7G9R+BVXDYtr6lLiHPxJ6jkIYApvaDFNbReBFwWgRckiGgdpKB5xjvun4JoxTvulUKGMHTMZqGuYwnmaVIvcOsSW+Kv7FxjfozHSJcC89Rc4uI80QjftAtJBEECSDAMc4PBNdjncuMC41iY7Yus3G41r3VXyN5raDDwLnOl8Hk1ouUMNtynnpOmxfWceomGNB5bpKjadNN9eoAXFhAAkk8le2Ng6mIaHghrCAWugnMD90Kxs2h9JcRP1Y98g3Mj3badq67CUGNY1rWgNaMrQLAAaALr08OX7eznnnr8ndX2dstlMAiS7i4xP9la6U6W5JOeQYGikDBEwtEkn5HG23uHQDrSUXSu5+iClAtJka6qaoBFvJJzgQRKjptIMmwQCmJkG4jivN9q7CqYOsawBeH1qQbWDt6mwuAc1zQLg6cAvS6xkWumsaIIcLHgeKpnhMotjlcXC7Txb3PNLIzJImA4udN55AWNiPFUMcyu2pmpgkCWySJyzwtp2rpsXhmsquNt4yOJjKBrziU80mZCZ4+Ux6LJcbtplmnA47DYhzg97nnKczQA3KHC4dl4kHmoDhalM03kv3nZsxLS4OqbpLxFgbgld7i3sYJid4CByOi8+xG0atN9QubmpB72Z76F8tGugiFGk7XWdKx3QtByxnac5LOjcSGlriLCZGWLKuyjU34ZlFN5IzOhj6gIEh0Tn4AmRZaOH2/nGHeGF2Rs1A0Zg0Nc7KD1kyQq+Mw+LOV72DIHOe5kmSCbN5DKNOu6aSfgvZl72MeXuYJL2tk5mucb909Wimxfs0+b1Xue0FwzRYaEgjiOafgcRmqdCXPpOflLwSRultjH3oESNVl7WzNqFhe4vzljSXGcggwDMSbC6CHBUy/ILOcwnPBOZl4D2knfJvPYr9HZ7i9rLFjnlriBlLXXcc7OsA3VbDezuIc01BDD7obB3crpjtnj1lTt2jVp9K97JzNcRl3srmNAl5HuzMoLGJ2AA7NnhrmsDAW53S6d3sgSqtLYryAQ9sExutESOrgfzSwuKxOJYajC1jaYiLF05csidIGnWVrbGxFJlINY9z2B7veac7iDmyxwgnXrCDd9gqApCpTMS4h467QfEWXV1dbeS57Yuz3lwqObl98gcZfGvVC6SmYEGy19LfH9Zc9chpgQJUJJnjqi9pJJAlTBwiJXRQ7KOQQVXozySQSNpkXPBPc4OEDVA1QbRrZAMy3QJgy3KT97TgkXZrC3FIbut5QZu0MFJzcQLj0I81zeIrvYwCzwZngQBeTy0XaVGZgYMSIXCbU2fVJyFzjTa45mMloqCbsdcGPGIJWbrY6u479K7mmbj8c9rc77ktOTLJLrbp3bR1rncNhH1mGm9/RCmBFPK7eiDJPExoF2VLGBjcrqDqTW+6BL2gTMSBzvCxdr4il0rHvzuYHl56MHM1xbuuhwvlIXGOq/svZvRsaGtgw0OLd1zi2crw4WeN4/E+GhTp1XnK+o9zToBDSQOEgWWdg9sMzPaSG0wMwe7cPGS5mk21bzuEzZXtAx1aZ3HF7Q4iADLYJ5A5T8QgubR2d0jHM/aBDmFgaAHsnIzpHXeSYBvYLOcc7n18sPqAMcBDsrRYuLep7XNniE6rtkPxJoh/RtDXTVLQ57uYpt91jeuCbWVHCVBTxHRseKlFo33Phpp5hMhxMmeVxJQXMLQqOfkD3NbckNcQDPEdqOMp02Ne11mlrs5kgQdYAu4n7552UGzNssOJLocGZHBrsjoJkdVtOPNUK9V9Z7w6jmY6buJAHIjm7r4cEg3dn+zn0gU34cDDtZl+sBL3PYRfM3RxMzfmu12Z7P0KLcrAXHMXFzjJJOvIRpZD2XwzmYdjXgNe4ZiBcAcBPYAtcDLc34LVhhJN2frPnlbdQmbuvFB7cxkIne0tCIdlsbrq5i14aIOqYaZ18UTTzX5o9KNI6kDumCSj6A80UB6KLzpdAPzW0TRUJtzspHMDRI1QNLct9eCXvdUJNOaxSfu6cUCL8ttVz+2cQWPJEXAhouTYz+C6Frc1yuL2pRqCq7MMwzEy29tRuk8uRXHrX+XXpT+llm0ebFM3HU32LJ+CyWYkaEfG3qrlJ7D7zSeyFllrRZE9X6P+0wfyz6BVnjDfdb/KfyUlRlHgHDtAVZwYBzU2okJxw/3W+DP7Jj8RSAswfCPVQ1Aw8FGW0o0JPgPwSZFxR4nabYhrAPgq2CxIfVYHNAaXtBniC64TcQWcLeZWe9jiZa13UTYfmp3Uaj2Ho8txw4eSQdmtpxVDYtWo6iwVozlu9HGND1E2Wg8Rcdi2y7m2WzVA7vXKWXNfTgkze14JOdlsFKCNTLbkj0XGetFrARJ1KZ0h08EC6c8kU/oQkgTmAAmFHTcSYNwmtmRrqpqkRbyQNqjKLWSpXmbptLW/mjW4R5IBUdBgWWZtTdLXROYX8P7LWo6X81kbYfBngGuI5Wgrn1fFfDyVM7Tq0f52pHD0j+x8B+Sh2biDVZmcAHTBiY5jyIRweKpveWNMkTwImLEtPFZXcamFpciO2Qqz8HR5+ZWjXyMEudA5k8eQUYDXXBkHjJTUN1mOwtEcfMqI06I/ZJ8D+Sv16jGuyF28eF/NQ1qTYJOgBJJ4AJqG6za1dg0Z8VJsSgKtdrXDdnMR2cPjCpte14LmiwMX15g+q0fY+vmxD2x7rXAfEBWw1bEZdq7qo0ASLFMpmTBuhTmRPmpK2lufBbGY2ruxFk6kJEm6bR4z5oVdbeSBr3EEgGynDBEwhTiBKhMzx1QDpDzSVm3Ukga54IIBUbGkGTYICmRfldPc8OEDVAqpzCBdClu62Sa3LcpO3tOCAVGyZF1l7cG52MePJazXZbFZe2xuzwId6Ln1fGrYeUZWwh9WO3+kLM9m6fuEi4zfitbY3uR+9+AWf7PH3P9yyfGn6l9pX3pDgS+fABWdlDc8bfAKl7Ujeo9r/QK5so7h734BPZ6Yu0D9pf1Nb+C09oO+rf3HeiyseftNUdTflWnj/0b+4fRJ3qb6YGyhuP77fRaXsa6cZUHJp+YFZuyvcf32/KtD2KP2yr1tcP+QAV8PKK5dq9Ce4EQLlMpiDJsk1hBk6BOc7NYdq2MoVd6IunUzAg2TW7uvFJzc1wga9pJkCymDxESmh4aIPBR9EdfFA3o3cklP0wSQN6WbRrZDJlvrCJpAX5XQD81igRdmtpxSG71yi5uW47LoAZteHJAizNfRZu2/cjkHfKtJzstgs7bTZYDzDvRU6njVsPKMXYbtz/AHf0hVPZoWZ/u9Fb2G3cHaPQKt7NiAz/AHLH8avp/tJd1Htf6BWNle4e9+AUHtCN6j2v9ArGzRuu7x9AntHpiYwfaa3Yz5Vp4wfVv7h9Fn40faavYz0Wpjh9U/uH0Sd6m9o53ZQ3H98ei0fYpv2useTZ/wCX9lm7IO4/vj5Vrexw+11utkfFyvh5RXPtXdF820lANy314IlmW44INdmse2y2MpHe6oSzZba8UnbunHmiG5rlAOjzXnVHpeEdSaamW3JO6Ia+KAfR+tJN6c8gigTahNjxT3NDRI1Rc0AG3BR03EmDdAWHNYpP3dOKNYQLW7EqN5m/agTG5hJ1Wdtj3Y4CY+Cv1TBgWVPao+rB439CqdTxq2HlGJsT3B2qt7PiMva/1Kt7EG4O0eiq7C4d9/qVj+NX07bwvS7z/lCsYAbru9+AUG3Rej33fKrOzxuu739IT2j0xcU37TV7G+gWljrU39w+ioYkfaavYz5Qr+0P0b+4fRPdT8c5sYbj++PRbHsc37VWPJkj+ZZWyG/VvP7/AOC1vY39Zq90T/Or4eUUz7V2rHFxg6Jz25bhF7QBIEFMomTe/atjMLN7Xgg92UwEa1oi3YnUhIvftQJrARJ1TDUOnghUcQSAYUwYI0QDoW8klXznmUkDmtMix1U1SCLeSDngggHVMYwtMnRAqIg3t2o1rxF+xGocwgXQp7utkDqRgXt2qhtUbs8J/BXKjSTIuFW2l+jA4gj8VTPxq2PlGJsoQ3xVXYvvf73+pVrZWnwVbY3vHvv9Ssfxq+n7bH6Pvn5VYwAs7vfgFDtn/wCMfvn5VYwQ3T3v6QntHpj4lv2mr3W+ivY/9HU7p9FVrj7RU7rPRWscNx/dPokL6YWy/wBG7v8A9K1PYz9Yr9wfMVmbOG47v/0rT9jh9oqnk0T/ADldOn5RXPtXZUwQRPmpKpkWvfgk9wIgaplMQZNlrZho2mbdqFYSbX7Eam9EXhGmYEGxQOYQAJUJaZ0Oqc9hJkaKQPERKB2Ycwkq/RO5eiCB/REXta6cXh1h5odNNo1slky3mYQJrctz2WSdvacOaWbNbTjzS93rnwQEOy2Pkqe0RLZ4EhW8ua+nmq2PO7HIi/8AnaqZ+NWx8oxNl6fBV9kthx77/Uqzs3Q9v4lVdlnfd/Ef8xWP41fUu2R+j75+VT4L3T3vwCh2yYDO/wD0lS4HR3aPRT7R6ZtYfaKnY30CtY73H90+igrfrD+630U+O91/dPokKxcANw9/8Fpexx+0VhzaB8XFZ+AG4e//AErS9jx9dW6mg/BxV+n5RXPtXXtYRc8OSc52aw7boZ827ET/ANpZct9eHJa2Ym7uvHkk5ua480ve6o8Us2W2vHkgIqBtjwTeiOtuaPRzeYlLpuEdSB3TjrSTeg6/JJA40gL3tdMa8usfJBryTBOqke0NEjVAHNy3HZdADNrw5IUzJg3Rqbulp/zigTnZbDzVbHt3M3GR6q0xoIk3Kq487pHCR6qufjVse8YuzND2n1Kq7L9938R/zFWdm/tdv4lVdme+7+I/5isXxq+rG2vdZ3x8pUmD0PaPRN2y2zO+PlKfgtD2t9FPtHpQrfrD+630Cmx3uv7p9FDW/WH91vop8cNx/dPogx8B7h7/AOC0vZH9PV62gfFxWbgBuHv/ANK0vY8fXVjyaPjmKv0/KK59q7AsDbjhzQa7NY9tkGPLjB0TqgyiRZa2YHbunHmiG5rnyQp72t4/zghUdlMCwQJzyLDgn9ENb80msBEnVRmoZiUB+kHqSUvRN5eqSBPaINhooaZJN79qDGEEWUtRwIgGUArCBa3ZZKjeZv23TaIg3t2o1rxF+xA2sYNrdijxg+rnja/irFIwL27VUxw3SeEi/iFXPxq2PeMTAavHX+JVbZ533/xX/MVPs3V/afUqts877/4r/mWL41fVvawszvj5XJ+C0d2j0Q2zozvj5XI4LR3aPRT7R6Z9b9Yf3W+inx/uP7p9FXxH6w/ut9FPtA7j+6fRBk4D3D3/AMFq+xo+srHujzKysB7h7/4LW9ijvYgd3+pX6flFc/GuuqNABi3Yo6Nze9uN0KbSCCRCkqmRa9+C1sxta0RbssnUhIvftTaNpm3bZCsJNr9iAVHEEwVMGiNBomscAACYURaZ04oG5zzPxSVrOOY+KSBhqAiBxTGNLTJ0SFIi/K6c5+awQJ5zWCFPd1tKTW5bnssk7e04c0Ae3MZGijxZGQt429VMHZbHyVfGN3HHgfzVc/Gpx7xg7P8AeeOs/MVSwDvrHj/9Xeqs4B2+/wAfmKo4F/17/wCMfX+6xtbS226Gs74+VyfgTZ3aPRRbcO4zvj5SnbOMh3a30T2j0o4k/Xv7rfRT7SO4/un0VbGO+vf3W+isbRO4/uH0QZOAduHv/gtX2J9+v1FpPxcsXZzpa7vj0Wv7DVRnrj70R8T+av0/KK5+Ndm9wcIGqYwZTJSDMtzwTnOzWHbda2YKm9peEWHKIKDd3XjySc3NceaAOYSZGikFQRHgm9IG25JvRHXxQN6I8kFN045FJA3pZtGtkizLfWE40gL8rpjXlxg6ICHZracUju9coubluPNBu9rw5IEG5r6LK21iCzI39nMcx8LSOUlarnZbBc5jse19Z9N4GUBonhJEmfj5Ln1brFfCbqVmHuXDiI8SZ/FZdLBubXJvd4eLG7SLmeqFoMovYNx2YagOv5qQYh495hHW3eH5+Sy6d5VbbLC5gy3hwPhBQ2YxwDpEe76f3Vw4hp1B8QoziWDjCa/dm/zTHx2Fe6sS0AgtYOXD/tW8YwljwNS0jxjRWXYhhNvQqFzp0aSmk7YuEw+RgEkknMZEQOFp11+Cu7Dqto1mAn3iQeqRaY6wB4p9bDu47vhdZmKrsZOXeeNB18C4q0/P1F/Xo+ed2IlIty314KLCVWvptqNMhzQ4HhcKVrs1j22WxlIb3VCRdltrxSdu6ceaLG5rlAujm8xKHS8I6kHPIsOCf0Q18UDfo/Wkm9OepJAmvJIBKke0ASLFOeBB00UNLW/mgNMyYN0atoiyNbS3kqGNxpY0gXfwm8BRbJN1Mm/wsfjwxpJu61rmG8SY8VyePw76dQ1AC5jvfjnzU7KmYkOzHMN7hM+8Z9Am4PHGhFKsSWgblQjVnBr/AN4WvxlZM8uVd8ceJmHqzem8t5ts4T1tOngrbNoV26sa8fuyPIqycDRqbzYn7zDCDdlvbdlXwcAVWS+l7Z7Rv2w4Depk9n9wFA/bzf8A6n/yj81cfRxGhFN3hBVd+Hq/cb/Ml5E0qP2+OFGofAfmon7arO9ynl7T/wBK47C1T+wwdpJ/BFuCrGxexg/dA9So/T8c/iX1n+++Bybb/kqowznbrBA4u/Lmujq7OYy7nF569FmYvabGnLTbnfo1jOfCTwU6NtjYO1W4fLRe4lkSLTkEwCeQJPkV14qNLQ5pBB4tIIPivK20XND3VHEvqHei4aP2A1vILoPZfappuyOBLXGL6tcbTHwld8M9flcs8PcdtS3pm6FR0GBZGtwjyTqOl/Nd3EWNBEnVRF5mJSqEyYUwAjhogXRDkkq0nr80kDmMIIMKWo4EQLlJ1QG3OyYxpaZOiBUhBvZYu0RL3cb/AILce7NYLLxdEh0njdcurP5X6fdz1fDEEZYAzCSdQ3j29XJFlZ28aobkhzADlIuZzR2ARHJazqUqtXwQPUeYhZndlUcJTGdzHPZDoYGmxkwI4wT1ytGi2sGg58wLS4GL20sQNZ5hRvwjuXLiRMAieU6dl1G2nVyZS+H6EwXNLT7zfHn1oLAxOIhpAa4ONrEE2JmxNrKMbQrlpcKbYFzJcCLTcEaqBlZ7AxrRLgC2SCGNkXPPWL8pQpVCGP0hxBMzN3lxgHUQ5SJPpWJeN1jBMiSSNNdY/wACq5sS/V7W7waQ0AEEmCLk6SPiFNRxLgQ2DlkukCYMmWmdTNuxV6NB7HPdmDg5xcA0EbwcMhJP7ouOc+AV8Ts4EvbUe9z2RLc27fw08EHU2hmSmQwwHRugh4AcZMdk9YOis4bDv1eZeZzEm0cGgDRsTbrTzhAXSb3JA4NngOaCi+m5zmGB7pzh37LjcRGp115p/umRzntMzJV51KFHh6GZ7WxMuExym6mIrs9k4npKbXusXeoJBhWKokyLqOlQaGtawQ1vDtUzXZbFa52/We9zmOAEE3UJYZmOKc5hJkaFPFQaeClB/SDmEFD0BSQO6KLzpdHPmsm9LNo1snZMt0ADct9eCVRoeISDs1jbikd3S8oM+thS3S6hAC18ua+iiqAaEAxx4rjl0p6dJn9UOiBSOGV44IRYkeagFB2gIVeFnpblPqk/DqJ1FaD8O8ax8VGMM86DzVLjfieU+qBoofR1edhHjgPinM2e8jVvmkxy+HKfVIYZvEqDEBoNrrU/08TvOJ7LK4zAMbcCSLib9avOnai5xzzdn1H3DYbzNh+fktnZ+zWU9Lv4uPmByCvB+a2iRbluL8F1x6cx/XPLK0hu63lItzX04JDe1tCRdltrxV1R6SLckOi4z1o9HN+aHS8I6kB6cckkugHNJAXUwBI4XTGOLjB0RSQF7ctwgze14JJIA52UwE9rARJ1KSSBnSHTwT3MAEjUJJIGNdmMFF4y6cUkkBYM1ymvcWmBoikgc2mCJPFRioTbnZFJA9zA0SNU1js1ikkgT93Tiixua5SSQMc8tMDQKQUxr4pJII+mKSSSD//Z"/>
          <p:cNvSpPr>
            <a:spLocks noChangeAspect="1" noChangeArrowheads="1"/>
          </p:cNvSpPr>
          <p:nvPr/>
        </p:nvSpPr>
        <p:spPr bwMode="auto">
          <a:xfrm>
            <a:off x="143608" y="-144463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1748" name="AutoShape 4" descr="data:image/jpeg;base64,/9j/4AAQSkZJRgABAQAAAQABAAD/2wCEAAoHCBYVFRgWFhYZGBgaHBwcGBkYHBkYHBoaHBohHBwaGhocIS4lHB4rIRocJjgmKy8xNTU1GiQ7QDs0Py40NTEBDAwMEA8QHhISHjYrISs0NDQ0NDQ0NDQxNDQ0NDQ0NDQ0MTQ0NDQ0NDQ0NDQ0MTQ0NDQ0NDQ0NDQ0NDQ0NDQ0NP/AABEIATgAoQMBIgACEQEDEQH/xAAbAAABBQEBAAAAAAAAAAAAAAABAAIDBAUGB//EAEMQAAEDAgMEBwQGCQQCAwAAAAEAAhEDIQQSMQUiQVETYXFygaGxBjKRshQjJFLB0TM0QmJzksLh8BWCovHS4kNTY//EABgBAQADAQAAAAAAAAAAAAAAAAABAgQD/8QAHxEBAQACAQUBAQAAAAAAAAAAAAECERIDMTJBUSEi/9oADAMBAAIRAxEAPwD2FzxBuNFFSEGTbtQbTIMkaKHaO0WU2y4kzoACSb/AeKi3Xck2tVjItfsulRtM27bLCp+0tIH3ah8B/wCSFX2npHRr/g3/AMlHKfVuNbdYSbX7LqVjgAJsucZ7VsAjo3/Fqif7UNJnoz/MPyUc8TjXRZTOh1Uz3AgwVyzva48KQjrf/wCqhb7UuF+iH8x/JOeJxrqqQg3t22T614i/Zdcm/wBrHkR0bfiUxvtW8aMZ/wAvzTnDjXX0TAvbtsmVRJkX7Fyb/aqof2Gf8vzRb7WVAI6NnxcnOHGuwa4AC4ULWmRY6rjXe01Y8GfA/mi/2oxBGrB2N/MpzhxrtqjgRAv2JlIQb27bLkMP7VPaZexrh1S0/iuhwW2KVcQ10O4tdY+HPwUzKUuNi/WvEX7Lp1IwL27bJtPd1tKD25jIuFZUKjSSSBKmDxGo0TWvAEHVRmmZmEDMh5H4JKz0refqkgaagNr3ssja+FPvatAg9X/a1eii86XSL81o18VXLHlNJxurtxOIwAN22PLh/ZZtRhaYIg/5pzXZbTwIaMwMA2PUeCya+HDhDh/bsKzWXG6rvLLNxgIFaD9mQfe8gl/po+8fJNw0zkJWmNmt5u8vyTv9OZzPxH5JyhqspBap2czmfj/ZIbOZ1/FOUNMpJa30BnI/EojAM+75n81PI0xyUpWz9DZ90eacMKz7rfgo5GmGSmyt/oWfdb8AhkZ9xvwH5KNmlLDbbrsjfLgBEP3hC6HZ/tZTO69pYeY3hPqFlw37o+ASJHIfBWmdnZFwldhSe2oMzHNc08QZ9FP0o0vyXJbLxDm1GhvE3HMcV1fQ8Z613wy5Ryyx40Po56kken6vNJXVDpSbWvZOLA24RcwAEgaJjHkmDoga9oqAtcLELAxDcr3MDg7IBLeIkSD4hdHVGUSLLisbSZiMQ6pTflqNLWlzYmGmIc3UjyuuHW1qfXXpb2diMQGu3hHETxUTsc1P+ktJyVcocJAPBwPInRw5Koygz6TkyjKKZcet2eB5Lg7JTj2pf6g1Vdv5GUHlgDX5d0jUGYHnCcyo3pywn3Xi3coF7h6H4IJztBqX+oN/wFS7LLOgpvi7mAkm5M3WPi8Q0vrnTcpsHfe8wB1wPNSaaX07qPwKa7G9R+BVXDYtr6lLiHPxJ6jkIYApvaDFNbReBFwWgRckiGgdpKB5xjvun4JoxTvulUKGMHTMZqGuYwnmaVIvcOsSW+Kv7FxjfozHSJcC89Rc4uI80QjftAtJBEECSDAMc4PBNdjncuMC41iY7Yus3G41r3VXyN5raDDwLnOl8Hk1ouUMNtynnpOmxfWceomGNB5bpKjadNN9eoAXFhAAkk8le2Ng6mIaHghrCAWugnMD90Kxs2h9JcRP1Y98g3Mj3badq67CUGNY1rWgNaMrQLAAaALr08OX7eznnnr8ndX2dstlMAiS7i4xP9la6U6W5JOeQYGikDBEwtEkn5HG23uHQDrSUXSu5+iClAtJka6qaoBFvJJzgQRKjptIMmwQCmJkG4jivN9q7CqYOsawBeH1qQbWDt6mwuAc1zQLg6cAvS6xkWumsaIIcLHgeKpnhMotjlcXC7Txb3PNLIzJImA4udN55AWNiPFUMcyu2pmpgkCWySJyzwtp2rpsXhmsquNt4yOJjKBrziU80mZCZ4+Ux6LJcbtplmnA47DYhzg97nnKczQA3KHC4dl4kHmoDhalM03kv3nZsxLS4OqbpLxFgbgld7i3sYJid4CByOi8+xG0atN9QubmpB72Z76F8tGugiFGk7XWdKx3QtByxnac5LOjcSGlriLCZGWLKuyjU34ZlFN5IzOhj6gIEh0Tn4AmRZaOH2/nGHeGF2Rs1A0Zg0Nc7KD1kyQq+Mw+LOV72DIHOe5kmSCbN5DKNOu6aSfgvZl72MeXuYJL2tk5mucb909Wimxfs0+b1Xue0FwzRYaEgjiOafgcRmqdCXPpOflLwSRultjH3oESNVl7WzNqFhe4vzljSXGcggwDMSbC6CHBUy/ILOcwnPBOZl4D2knfJvPYr9HZ7i9rLFjnlriBlLXXcc7OsA3VbDezuIc01BDD7obB3crpjtnj1lTt2jVp9K97JzNcRl3srmNAl5HuzMoLGJ2AA7NnhrmsDAW53S6d3sgSqtLYryAQ9sExutESOrgfzSwuKxOJYajC1jaYiLF05csidIGnWVrbGxFJlINY9z2B7veac7iDmyxwgnXrCDd9gqApCpTMS4h467QfEWXV1dbeS57Yuz3lwqObl98gcZfGvVC6SmYEGy19LfH9Zc9chpgQJUJJnjqi9pJJAlTBwiJXRQ7KOQQVXozySQSNpkXPBPc4OEDVA1QbRrZAMy3QJgy3KT97TgkXZrC3FIbut5QZu0MFJzcQLj0I81zeIrvYwCzwZngQBeTy0XaVGZgYMSIXCbU2fVJyFzjTa45mMloqCbsdcGPGIJWbrY6u479K7mmbj8c9rc77ktOTLJLrbp3bR1rncNhH1mGm9/RCmBFPK7eiDJPExoF2VLGBjcrqDqTW+6BL2gTMSBzvCxdr4il0rHvzuYHl56MHM1xbuuhwvlIXGOq/svZvRsaGtgw0OLd1zi2crw4WeN4/E+GhTp1XnK+o9zToBDSQOEgWWdg9sMzPaSG0wMwe7cPGS5mk21bzuEzZXtAx1aZ3HF7Q4iADLYJ5A5T8QgubR2d0jHM/aBDmFgaAHsnIzpHXeSYBvYLOcc7n18sPqAMcBDsrRYuLep7XNniE6rtkPxJoh/RtDXTVLQ57uYpt91jeuCbWVHCVBTxHRseKlFo33Phpp5hMhxMmeVxJQXMLQqOfkD3NbckNcQDPEdqOMp02Ne11mlrs5kgQdYAu4n7552UGzNssOJLocGZHBrsjoJkdVtOPNUK9V9Z7w6jmY6buJAHIjm7r4cEg3dn+zn0gU34cDDtZl+sBL3PYRfM3RxMzfmu12Z7P0KLcrAXHMXFzjJJOvIRpZD2XwzmYdjXgNe4ZiBcAcBPYAtcDLc34LVhhJN2frPnlbdQmbuvFB7cxkIne0tCIdlsbrq5i14aIOqYaZ18UTTzX5o9KNI6kDumCSj6A80UB6KLzpdAPzW0TRUJtzspHMDRI1QNLct9eCXvdUJNOaxSfu6cUCL8ttVz+2cQWPJEXAhouTYz+C6Frc1yuL2pRqCq7MMwzEy29tRuk8uRXHrX+XXpT+llm0ebFM3HU32LJ+CyWYkaEfG3qrlJ7D7zSeyFllrRZE9X6P+0wfyz6BVnjDfdb/KfyUlRlHgHDtAVZwYBzU2okJxw/3W+DP7Jj8RSAswfCPVQ1Aw8FGW0o0JPgPwSZFxR4nabYhrAPgq2CxIfVYHNAaXtBniC64TcQWcLeZWe9jiZa13UTYfmp3Uaj2Ho8txw4eSQdmtpxVDYtWo6iwVozlu9HGND1E2Wg8Rcdi2y7m2WzVA7vXKWXNfTgkze14JOdlsFKCNTLbkj0XGetFrARJ1KZ0h08EC6c8kU/oQkgTmAAmFHTcSYNwmtmRrqpqkRbyQNqjKLWSpXmbptLW/mjW4R5IBUdBgWWZtTdLXROYX8P7LWo6X81kbYfBngGuI5Wgrn1fFfDyVM7Tq0f52pHD0j+x8B+Sh2biDVZmcAHTBiY5jyIRweKpveWNMkTwImLEtPFZXcamFpciO2Qqz8HR5+ZWjXyMEudA5k8eQUYDXXBkHjJTUN1mOwtEcfMqI06I/ZJ8D+Sv16jGuyF28eF/NQ1qTYJOgBJJ4AJqG6za1dg0Z8VJsSgKtdrXDdnMR2cPjCpte14LmiwMX15g+q0fY+vmxD2x7rXAfEBWw1bEZdq7qo0ASLFMpmTBuhTmRPmpK2lufBbGY2ruxFk6kJEm6bR4z5oVdbeSBr3EEgGynDBEwhTiBKhMzx1QDpDzSVm3Ukga54IIBUbGkGTYICmRfldPc8OEDVAqpzCBdClu62Sa3LcpO3tOCAVGyZF1l7cG52MePJazXZbFZe2xuzwId6Ln1fGrYeUZWwh9WO3+kLM9m6fuEi4zfitbY3uR+9+AWf7PH3P9yyfGn6l9pX3pDgS+fABWdlDc8bfAKl7Ujeo9r/QK5so7h734BPZ6Yu0D9pf1Nb+C09oO+rf3HeiyseftNUdTflWnj/0b+4fRJ3qb6YGyhuP77fRaXsa6cZUHJp+YFZuyvcf32/KtD2KP2yr1tcP+QAV8PKK5dq9Ce4EQLlMpiDJsk1hBk6BOc7NYdq2MoVd6IunUzAg2TW7uvFJzc1wga9pJkCymDxESmh4aIPBR9EdfFA3o3cklP0wSQN6WbRrZDJlvrCJpAX5XQD81igRdmtpxSG71yi5uW47LoAZteHJAizNfRZu2/cjkHfKtJzstgs7bTZYDzDvRU6njVsPKMXYbtz/AHf0hVPZoWZ/u9Fb2G3cHaPQKt7NiAz/AHLH8avp/tJd1Htf6BWNle4e9+AUHtCN6j2v9ArGzRuu7x9AntHpiYwfaa3Yz5Vp4wfVv7h9Fn40faavYz0Wpjh9U/uH0Sd6m9o53ZQ3H98ei0fYpv2useTZ/wCX9lm7IO4/vj5Vrexw+11utkfFyvh5RXPtXdF820lANy314IlmW44INdmse2y2MpHe6oSzZba8UnbunHmiG5rlAOjzXnVHpeEdSaamW3JO6Ia+KAfR+tJN6c8gigTahNjxT3NDRI1Rc0AG3BR03EmDdAWHNYpP3dOKNYQLW7EqN5m/agTG5hJ1Wdtj3Y4CY+Cv1TBgWVPao+rB439CqdTxq2HlGJsT3B2qt7PiMva/1Kt7EG4O0eiq7C4d9/qVj+NX07bwvS7z/lCsYAbru9+AUG3Rej33fKrOzxuu739IT2j0xcU37TV7G+gWljrU39w+ioYkfaavYz5Qr+0P0b+4fRPdT8c5sYbj++PRbHsc37VWPJkj+ZZWyG/VvP7/AOC1vY39Zq90T/Or4eUUz7V2rHFxg6Jz25bhF7QBIEFMomTe/atjMLN7Xgg92UwEa1oi3YnUhIvftQJrARJ1TDUOnghUcQSAYUwYI0QDoW8klXznmUkDmtMix1U1SCLeSDngggHVMYwtMnRAqIg3t2o1rxF+xGocwgXQp7utkDqRgXt2qhtUbs8J/BXKjSTIuFW2l+jA4gj8VTPxq2PlGJsoQ3xVXYvvf73+pVrZWnwVbY3vHvv9Ssfxq+n7bH6Pvn5VYwAs7vfgFDtn/wCMfvn5VYwQ3T3v6QntHpj4lv2mr3W+ivY/9HU7p9FVrj7RU7rPRWscNx/dPokL6YWy/wBG7v8A9K1PYz9Yr9wfMVmbOG47v/0rT9jh9oqnk0T/ADldOn5RXPtXZUwQRPmpKpkWvfgk9wIgaplMQZNlrZho2mbdqFYSbX7Eam9EXhGmYEGxQOYQAJUJaZ0Oqc9hJkaKQPERKB2Ycwkq/RO5eiCB/REXta6cXh1h5odNNo1slky3mYQJrctz2WSdvacOaWbNbTjzS93rnwQEOy2Pkqe0RLZ4EhW8ua+nmq2PO7HIi/8AnaqZ+NWx8oxNl6fBV9kthx77/Uqzs3Q9v4lVdlnfd/Ef8xWP41fUu2R+j75+VT4L3T3vwCh2yYDO/wD0lS4HR3aPRT7R6ZtYfaKnY30CtY73H90+igrfrD+630U+O91/dPokKxcANw9/8Fpexx+0VhzaB8XFZ+AG4e//AErS9jx9dW6mg/BxV+n5RXPtXXtYRc8OSc52aw7boZ827ET/ANpZct9eHJa2Ym7uvHkk5ua480ve6o8Us2W2vHkgIqBtjwTeiOtuaPRzeYlLpuEdSB3TjrSTeg6/JJA40gL3tdMa8usfJBryTBOqke0NEjVAHNy3HZdADNrw5IUzJg3Rqbulp/zigTnZbDzVbHt3M3GR6q0xoIk3Kq487pHCR6qufjVse8YuzND2n1Kq7L9938R/zFWdm/tdv4lVdme+7+I/5isXxq+rG2vdZ3x8pUmD0PaPRN2y2zO+PlKfgtD2t9FPtHpQrfrD+630Cmx3uv7p9FDW/WH91vop8cNx/dPogx8B7h7/AOC0vZH9PV62gfFxWbgBuHv/ANK0vY8fXVjyaPjmKv0/KK59q7AsDbjhzQa7NY9tkGPLjB0TqgyiRZa2YHbunHmiG5rnyQp72t4/zghUdlMCwQJzyLDgn9ENb80msBEnVRmoZiUB+kHqSUvRN5eqSBPaINhooaZJN79qDGEEWUtRwIgGUArCBa3ZZKjeZv23TaIg3t2o1rxF+xA2sYNrdijxg+rnja/irFIwL27VUxw3SeEi/iFXPxq2PeMTAavHX+JVbZ533/xX/MVPs3V/afUqts877/4r/mWL41fVvawszvj5XJ+C0d2j0Q2zozvj5XI4LR3aPRT7R6Z9b9Yf3W+inx/uP7p9FXxH6w/ut9FPtA7j+6fRBk4D3D3/AMFq+xo+srHujzKysB7h7/4LW9ijvYgd3+pX6flFc/GuuqNABi3Yo6Nze9uN0KbSCCRCkqmRa9+C1sxta0RbssnUhIvftTaNpm3bZCsJNr9iAVHEEwVMGiNBomscAACYURaZ04oG5zzPxSVrOOY+KSBhqAiBxTGNLTJ0SFIi/K6c5+awQJ5zWCFPd1tKTW5bnssk7e04c0Ae3MZGijxZGQt429VMHZbHyVfGN3HHgfzVc/Gpx7xg7P8AeeOs/MVSwDvrHj/9Xeqs4B2+/wAfmKo4F/17/wCMfX+6xtbS226Gs74+VyfgTZ3aPRRbcO4zvj5SnbOMh3a30T2j0o4k/Xv7rfRT7SO4/un0VbGO+vf3W+isbRO4/uH0QZOAduHv/gtX2J9+v1FpPxcsXZzpa7vj0Wv7DVRnrj70R8T+av0/KK5+Ndm9wcIGqYwZTJSDMtzwTnOzWHbda2YKm9peEWHKIKDd3XjySc3NceaAOYSZGikFQRHgm9IG25JvRHXxQN6I8kFN045FJA3pZtGtkizLfWE40gL8rpjXlxg6ICHZracUju9coubluPNBu9rw5IEG5r6LK21iCzI39nMcx8LSOUlarnZbBc5jse19Z9N4GUBonhJEmfj5Ln1brFfCbqVmHuXDiI8SZ/FZdLBubXJvd4eLG7SLmeqFoMovYNx2YagOv5qQYh495hHW3eH5+Sy6d5VbbLC5gy3hwPhBQ2YxwDpEe76f3Vw4hp1B8QoziWDjCa/dm/zTHx2Fe6sS0AgtYOXD/tW8YwljwNS0jxjRWXYhhNvQqFzp0aSmk7YuEw+RgEkknMZEQOFp11+Cu7Dqto1mAn3iQeqRaY6wB4p9bDu47vhdZmKrsZOXeeNB18C4q0/P1F/Xo+ed2IlIty314KLCVWvptqNMhzQ4HhcKVrs1j22WxlIb3VCRdltrxSdu6ceaLG5rlAujm8xKHS8I6kHPIsOCf0Q18UDfo/Wkm9OepJAmvJIBKke0ASLFOeBB00UNLW/mgNMyYN0atoiyNbS3kqGNxpY0gXfwm8BRbJN1Mm/wsfjwxpJu61rmG8SY8VyePw76dQ1AC5jvfjnzU7KmYkOzHMN7hM+8Z9Am4PHGhFKsSWgblQjVnBr/AN4WvxlZM8uVd8ceJmHqzem8t5ts4T1tOngrbNoV26sa8fuyPIqycDRqbzYn7zDCDdlvbdlXwcAVWS+l7Z7Rv2w4Depk9n9wFA/bzf8A6n/yj81cfRxGhFN3hBVd+Hq/cb/Ml5E0qP2+OFGofAfmon7arO9ynl7T/wBK47C1T+wwdpJ/BFuCrGxexg/dA9So/T8c/iX1n+++Bybb/kqowznbrBA4u/Lmujq7OYy7nF569FmYvabGnLTbnfo1jOfCTwU6NtjYO1W4fLRe4lkSLTkEwCeQJPkV14qNLQ5pBB4tIIPivK20XND3VHEvqHei4aP2A1vILoPZfappuyOBLXGL6tcbTHwld8M9flcs8PcdtS3pm6FR0GBZGtwjyTqOl/Nd3EWNBEnVRF5mJSqEyYUwAjhogXRDkkq0nr80kDmMIIMKWo4EQLlJ1QG3OyYxpaZOiBUhBvZYu0RL3cb/AILce7NYLLxdEh0njdcurP5X6fdz1fDEEZYAzCSdQ3j29XJFlZ28aobkhzADlIuZzR2ARHJazqUqtXwQPUeYhZndlUcJTGdzHPZDoYGmxkwI4wT1ytGi2sGg58wLS4GL20sQNZ5hRvwjuXLiRMAieU6dl1G2nVyZS+H6EwXNLT7zfHn1oLAxOIhpAa4ONrEE2JmxNrKMbQrlpcKbYFzJcCLTcEaqBlZ7AxrRLgC2SCGNkXPPWL8pQpVCGP0hxBMzN3lxgHUQ5SJPpWJeN1jBMiSSNNdY/wACq5sS/V7W7waQ0AEEmCLk6SPiFNRxLgQ2DlkukCYMmWmdTNuxV6NB7HPdmDg5xcA0EbwcMhJP7ouOc+AV8Ts4EvbUe9z2RLc27fw08EHU2hmSmQwwHRugh4AcZMdk9YOis4bDv1eZeZzEm0cGgDRsTbrTzhAXSb3JA4NngOaCi+m5zmGB7pzh37LjcRGp115p/umRzntMzJV51KFHh6GZ7WxMuExym6mIrs9k4npKbXusXeoJBhWKokyLqOlQaGtawQ1vDtUzXZbFa52/We9zmOAEE3UJYZmOKc5hJkaFPFQaeClB/SDmEFD0BSQO6KLzpdHPmsm9LNo1snZMt0ADct9eCVRoeISDs1jbikd3S8oM+thS3S6hAC18ua+iiqAaEAxx4rjl0p6dJn9UOiBSOGV44IRYkeagFB2gIVeFnpblPqk/DqJ1FaD8O8ax8VGMM86DzVLjfieU+qBoofR1edhHjgPinM2e8jVvmkxy+HKfVIYZvEqDEBoNrrU/08TvOJ7LK4zAMbcCSLib9avOnai5xzzdn1H3DYbzNh+fktnZ+zWU9Lv4uPmByCvB+a2iRbluL8F1x6cx/XPLK0hu63lItzX04JDe1tCRdltrxV1R6SLckOi4z1o9HN+aHS8I6kB6cckkugHNJAXUwBI4XTGOLjB0RSQF7ctwgze14JJIA52UwE9rARJ1KSSBnSHTwT3MAEjUJJIGNdmMFF4y6cUkkBYM1ymvcWmBoikgc2mCJPFRioTbnZFJA9zA0SNU1js1ikkgT93Tiixua5SSQMc8tMDQKQUxr4pJII+mKSSSD//Z"/>
          <p:cNvSpPr>
            <a:spLocks noChangeAspect="1" noChangeArrowheads="1"/>
          </p:cNvSpPr>
          <p:nvPr/>
        </p:nvSpPr>
        <p:spPr bwMode="auto">
          <a:xfrm>
            <a:off x="143608" y="-144463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1758" name="AutoShape 14" descr="205 Bone Ivory Stock Illustrations, Cliparts and Royalty Free Bone Ivory  Vectors"/>
          <p:cNvSpPr>
            <a:spLocks noChangeAspect="1" noChangeArrowheads="1"/>
          </p:cNvSpPr>
          <p:nvPr/>
        </p:nvSpPr>
        <p:spPr bwMode="auto">
          <a:xfrm>
            <a:off x="4139952" y="3573016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3 - Εικόνα" descr="images_large_ja-2018-04155p_0006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1628800"/>
            <a:ext cx="6215110" cy="4104456"/>
          </a:xfrm>
          <a:prstGeom prst="rect">
            <a:avLst/>
          </a:prstGeom>
        </p:spPr>
      </p:pic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13043" y="1340769"/>
            <a:ext cx="8779437" cy="72008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Clr>
                <a:schemeClr val="tx2"/>
              </a:buClr>
              <a:buFont typeface="Wingdings 3" pitchFamily="18" charset="2"/>
              <a:buChar char="u"/>
            </a:pPr>
            <a:r>
              <a:rPr lang="el-GR" sz="2000" b="1" dirty="0" smtClean="0">
                <a:latin typeface="Arial" pitchFamily="34" charset="0"/>
                <a:cs typeface="Arial" pitchFamily="34" charset="0"/>
                <a:sym typeface="Wingdings 3"/>
              </a:rPr>
              <a:t>Πολύτιμα Μέταλλα</a:t>
            </a:r>
            <a:endParaRPr lang="en-US" sz="2000" b="1" dirty="0" smtClean="0">
              <a:latin typeface="Arial" pitchFamily="34" charset="0"/>
              <a:cs typeface="Arial" pitchFamily="34" charset="0"/>
              <a:sym typeface="Wingdings 3"/>
            </a:endParaRPr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58823" y="620688"/>
            <a:ext cx="8229601" cy="650336"/>
          </a:xfrm>
        </p:spPr>
        <p:txBody>
          <a:bodyPr>
            <a:noAutofit/>
          </a:bodyPr>
          <a:lstStyle/>
          <a:p>
            <a:r>
              <a:rPr lang="el-GR" sz="36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ΑΝΑΚΤΗΣΗ ΜΕΤΑΛΛΩΝ</a:t>
            </a:r>
            <a:endParaRPr lang="el-GR" sz="36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179512" y="-27384"/>
            <a:ext cx="648072" cy="410137"/>
          </a:xfrm>
          <a:prstGeom prst="rect">
            <a:avLst/>
          </a:prstGeom>
          <a:noFill/>
        </p:spPr>
        <p:txBody>
          <a:bodyPr wrap="square" lIns="101370" tIns="50685" rIns="101370" bIns="50685" rtlCol="0">
            <a:spAutoFit/>
          </a:bodyPr>
          <a:lstStyle/>
          <a:p>
            <a:fld id="{0D9E4952-DAA2-4537-9F83-99525CB0C1DA}" type="slidenum"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pPr/>
              <a:t>18</a:t>
            </a:fld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1746" name="AutoShape 2" descr="data:image/jpeg;base64,/9j/4AAQSkZJRgABAQAAAQABAAD/2wCEAAoHCBYVFRgWFhYZGBgaHBwcGBkYHBkYHBoaHBohHBwaGhocIS4lHB4rIRocJjgmKy8xNTU1GiQ7QDs0Py40NTEBDAwMEA8QHhISHjYrISs0NDQ0NDQ0NDQxNDQ0NDQ0NDQ0MTQ0NDQ0NDQ0NDQ0MTQ0NDQ0NDQ0NDQ0NDQ0NDQ0NP/AABEIATgAoQMBIgACEQEDEQH/xAAbAAABBQEBAAAAAAAAAAAAAAABAAIDBAUGB//EAEMQAAEDAgMEBwQGCQQCAwAAAAEAAhEDIQQSMQUiQVETYXFygaGxBjKRshQjJFLB0TM0QmJzksLh8BWCovHS4kNTY//EABgBAQADAQAAAAAAAAAAAAAAAAABAgQD/8QAHxEBAQACAQUBAQAAAAAAAAAAAAECERIDMTJBUSEi/9oADAMBAAIRAxEAPwD2FzxBuNFFSEGTbtQbTIMkaKHaO0WU2y4kzoACSb/AeKi3Xck2tVjItfsulRtM27bLCp+0tIH3ah8B/wCSFX2npHRr/g3/AMlHKfVuNbdYSbX7LqVjgAJsucZ7VsAjo3/Fqif7UNJnoz/MPyUc8TjXRZTOh1Uz3AgwVyzva48KQjrf/wCqhb7UuF+iH8x/JOeJxrqqQg3t22T614i/Zdcm/wBrHkR0bfiUxvtW8aMZ/wAvzTnDjXX0TAvbtsmVRJkX7Fyb/aqof2Gf8vzRb7WVAI6NnxcnOHGuwa4AC4ULWmRY6rjXe01Y8GfA/mi/2oxBGrB2N/MpzhxrtqjgRAv2JlIQb27bLkMP7VPaZexrh1S0/iuhwW2KVcQ10O4tdY+HPwUzKUuNi/WvEX7Lp1IwL27bJtPd1tKD25jIuFZUKjSSSBKmDxGo0TWvAEHVRmmZmEDMh5H4JKz0refqkgaagNr3ssja+FPvatAg9X/a1eii86XSL81o18VXLHlNJxurtxOIwAN22PLh/ZZtRhaYIg/5pzXZbTwIaMwMA2PUeCya+HDhDh/bsKzWXG6rvLLNxgIFaD9mQfe8gl/po+8fJNw0zkJWmNmt5u8vyTv9OZzPxH5JyhqspBap2czmfj/ZIbOZ1/FOUNMpJa30BnI/EojAM+75n81PI0xyUpWz9DZ90eacMKz7rfgo5GmGSmyt/oWfdb8AhkZ9xvwH5KNmlLDbbrsjfLgBEP3hC6HZ/tZTO69pYeY3hPqFlw37o+ASJHIfBWmdnZFwldhSe2oMzHNc08QZ9FP0o0vyXJbLxDm1GhvE3HMcV1fQ8Z613wy5Ryyx40Po56kken6vNJXVDpSbWvZOLA24RcwAEgaJjHkmDoga9oqAtcLELAxDcr3MDg7IBLeIkSD4hdHVGUSLLisbSZiMQ6pTflqNLWlzYmGmIc3UjyuuHW1qfXXpb2diMQGu3hHETxUTsc1P+ktJyVcocJAPBwPInRw5Koygz6TkyjKKZcet2eB5Lg7JTj2pf6g1Vdv5GUHlgDX5d0jUGYHnCcyo3pywn3Xi3coF7h6H4IJztBqX+oN/wFS7LLOgpvi7mAkm5M3WPi8Q0vrnTcpsHfe8wB1wPNSaaX07qPwKa7G9R+BVXDYtr6lLiHPxJ6jkIYApvaDFNbReBFwWgRckiGgdpKB5xjvun4JoxTvulUKGMHTMZqGuYwnmaVIvcOsSW+Kv7FxjfozHSJcC89Rc4uI80QjftAtJBEECSDAMc4PBNdjncuMC41iY7Yus3G41r3VXyN5raDDwLnOl8Hk1ouUMNtynnpOmxfWceomGNB5bpKjadNN9eoAXFhAAkk8le2Ng6mIaHghrCAWugnMD90Kxs2h9JcRP1Y98g3Mj3badq67CUGNY1rWgNaMrQLAAaALr08OX7eznnnr8ndX2dstlMAiS7i4xP9la6U6W5JOeQYGikDBEwtEkn5HG23uHQDrSUXSu5+iClAtJka6qaoBFvJJzgQRKjptIMmwQCmJkG4jivN9q7CqYOsawBeH1qQbWDt6mwuAc1zQLg6cAvS6xkWumsaIIcLHgeKpnhMotjlcXC7Txb3PNLIzJImA4udN55AWNiPFUMcyu2pmpgkCWySJyzwtp2rpsXhmsquNt4yOJjKBrziU80mZCZ4+Ux6LJcbtplmnA47DYhzg97nnKczQA3KHC4dl4kHmoDhalM03kv3nZsxLS4OqbpLxFgbgld7i3sYJid4CByOi8+xG0atN9QubmpB72Z76F8tGugiFGk7XWdKx3QtByxnac5LOjcSGlriLCZGWLKuyjU34ZlFN5IzOhj6gIEh0Tn4AmRZaOH2/nGHeGF2Rs1A0Zg0Nc7KD1kyQq+Mw+LOV72DIHOe5kmSCbN5DKNOu6aSfgvZl72MeXuYJL2tk5mucb909Wimxfs0+b1Xue0FwzRYaEgjiOafgcRmqdCXPpOflLwSRultjH3oESNVl7WzNqFhe4vzljSXGcggwDMSbC6CHBUy/ILOcwnPBOZl4D2knfJvPYr9HZ7i9rLFjnlriBlLXXcc7OsA3VbDezuIc01BDD7obB3crpjtnj1lTt2jVp9K97JzNcRl3srmNAl5HuzMoLGJ2AA7NnhrmsDAW53S6d3sgSqtLYryAQ9sExutESOrgfzSwuKxOJYajC1jaYiLF05csidIGnWVrbGxFJlINY9z2B7veac7iDmyxwgnXrCDd9gqApCpTMS4h467QfEWXV1dbeS57Yuz3lwqObl98gcZfGvVC6SmYEGy19LfH9Zc9chpgQJUJJnjqi9pJJAlTBwiJXRQ7KOQQVXozySQSNpkXPBPc4OEDVA1QbRrZAMy3QJgy3KT97TgkXZrC3FIbut5QZu0MFJzcQLj0I81zeIrvYwCzwZngQBeTy0XaVGZgYMSIXCbU2fVJyFzjTa45mMloqCbsdcGPGIJWbrY6u479K7mmbj8c9rc77ktOTLJLrbp3bR1rncNhH1mGm9/RCmBFPK7eiDJPExoF2VLGBjcrqDqTW+6BL2gTMSBzvCxdr4il0rHvzuYHl56MHM1xbuuhwvlIXGOq/svZvRsaGtgw0OLd1zi2crw4WeN4/E+GhTp1XnK+o9zToBDSQOEgWWdg9sMzPaSG0wMwe7cPGS5mk21bzuEzZXtAx1aZ3HF7Q4iADLYJ5A5T8QgubR2d0jHM/aBDmFgaAHsnIzpHXeSYBvYLOcc7n18sPqAMcBDsrRYuLep7XNniE6rtkPxJoh/RtDXTVLQ57uYpt91jeuCbWVHCVBTxHRseKlFo33Phpp5hMhxMmeVxJQXMLQqOfkD3NbckNcQDPEdqOMp02Ne11mlrs5kgQdYAu4n7552UGzNssOJLocGZHBrsjoJkdVtOPNUK9V9Z7w6jmY6buJAHIjm7r4cEg3dn+zn0gU34cDDtZl+sBL3PYRfM3RxMzfmu12Z7P0KLcrAXHMXFzjJJOvIRpZD2XwzmYdjXgNe4ZiBcAcBPYAtcDLc34LVhhJN2frPnlbdQmbuvFB7cxkIne0tCIdlsbrq5i14aIOqYaZ18UTTzX5o9KNI6kDumCSj6A80UB6KLzpdAPzW0TRUJtzspHMDRI1QNLct9eCXvdUJNOaxSfu6cUCL8ttVz+2cQWPJEXAhouTYz+C6Frc1yuL2pRqCq7MMwzEy29tRuk8uRXHrX+XXpT+llm0ebFM3HU32LJ+CyWYkaEfG3qrlJ7D7zSeyFllrRZE9X6P+0wfyz6BVnjDfdb/KfyUlRlHgHDtAVZwYBzU2okJxw/3W+DP7Jj8RSAswfCPVQ1Aw8FGW0o0JPgPwSZFxR4nabYhrAPgq2CxIfVYHNAaXtBniC64TcQWcLeZWe9jiZa13UTYfmp3Uaj2Ho8txw4eSQdmtpxVDYtWo6iwVozlu9HGND1E2Wg8Rcdi2y7m2WzVA7vXKWXNfTgkze14JOdlsFKCNTLbkj0XGetFrARJ1KZ0h08EC6c8kU/oQkgTmAAmFHTcSYNwmtmRrqpqkRbyQNqjKLWSpXmbptLW/mjW4R5IBUdBgWWZtTdLXROYX8P7LWo6X81kbYfBngGuI5Wgrn1fFfDyVM7Tq0f52pHD0j+x8B+Sh2biDVZmcAHTBiY5jyIRweKpveWNMkTwImLEtPFZXcamFpciO2Qqz8HR5+ZWjXyMEudA5k8eQUYDXXBkHjJTUN1mOwtEcfMqI06I/ZJ8D+Sv16jGuyF28eF/NQ1qTYJOgBJJ4AJqG6za1dg0Z8VJsSgKtdrXDdnMR2cPjCpte14LmiwMX15g+q0fY+vmxD2x7rXAfEBWw1bEZdq7qo0ASLFMpmTBuhTmRPmpK2lufBbGY2ruxFk6kJEm6bR4z5oVdbeSBr3EEgGynDBEwhTiBKhMzx1QDpDzSVm3Ukga54IIBUbGkGTYICmRfldPc8OEDVAqpzCBdClu62Sa3LcpO3tOCAVGyZF1l7cG52MePJazXZbFZe2xuzwId6Ln1fGrYeUZWwh9WO3+kLM9m6fuEi4zfitbY3uR+9+AWf7PH3P9yyfGn6l9pX3pDgS+fABWdlDc8bfAKl7Ujeo9r/QK5so7h734BPZ6Yu0D9pf1Nb+C09oO+rf3HeiyseftNUdTflWnj/0b+4fRJ3qb6YGyhuP77fRaXsa6cZUHJp+YFZuyvcf32/KtD2KP2yr1tcP+QAV8PKK5dq9Ce4EQLlMpiDJsk1hBk6BOc7NYdq2MoVd6IunUzAg2TW7uvFJzc1wga9pJkCymDxESmh4aIPBR9EdfFA3o3cklP0wSQN6WbRrZDJlvrCJpAX5XQD81igRdmtpxSG71yi5uW47LoAZteHJAizNfRZu2/cjkHfKtJzstgs7bTZYDzDvRU6njVsPKMXYbtz/AHf0hVPZoWZ/u9Fb2G3cHaPQKt7NiAz/AHLH8avp/tJd1Htf6BWNle4e9+AUHtCN6j2v9ArGzRuu7x9AntHpiYwfaa3Yz5Vp4wfVv7h9Fn40faavYz0Wpjh9U/uH0Sd6m9o53ZQ3H98ei0fYpv2useTZ/wCX9lm7IO4/vj5Vrexw+11utkfFyvh5RXPtXdF820lANy314IlmW44INdmse2y2MpHe6oSzZba8UnbunHmiG5rlAOjzXnVHpeEdSaamW3JO6Ia+KAfR+tJN6c8gigTahNjxT3NDRI1Rc0AG3BR03EmDdAWHNYpP3dOKNYQLW7EqN5m/agTG5hJ1Wdtj3Y4CY+Cv1TBgWVPao+rB439CqdTxq2HlGJsT3B2qt7PiMva/1Kt7EG4O0eiq7C4d9/qVj+NX07bwvS7z/lCsYAbru9+AUG3Rej33fKrOzxuu739IT2j0xcU37TV7G+gWljrU39w+ioYkfaavYz5Qr+0P0b+4fRPdT8c5sYbj++PRbHsc37VWPJkj+ZZWyG/VvP7/AOC1vY39Zq90T/Or4eUUz7V2rHFxg6Jz25bhF7QBIEFMomTe/atjMLN7Xgg92UwEa1oi3YnUhIvftQJrARJ1TDUOnghUcQSAYUwYI0QDoW8klXznmUkDmtMix1U1SCLeSDngggHVMYwtMnRAqIg3t2o1rxF+xGocwgXQp7utkDqRgXt2qhtUbs8J/BXKjSTIuFW2l+jA4gj8VTPxq2PlGJsoQ3xVXYvvf73+pVrZWnwVbY3vHvv9Ssfxq+n7bH6Pvn5VYwAs7vfgFDtn/wCMfvn5VYwQ3T3v6QntHpj4lv2mr3W+ivY/9HU7p9FVrj7RU7rPRWscNx/dPokL6YWy/wBG7v8A9K1PYz9Yr9wfMVmbOG47v/0rT9jh9oqnk0T/ADldOn5RXPtXZUwQRPmpKpkWvfgk9wIgaplMQZNlrZho2mbdqFYSbX7Eam9EXhGmYEGxQOYQAJUJaZ0Oqc9hJkaKQPERKB2Ycwkq/RO5eiCB/REXta6cXh1h5odNNo1slky3mYQJrctz2WSdvacOaWbNbTjzS93rnwQEOy2Pkqe0RLZ4EhW8ua+nmq2PO7HIi/8AnaqZ+NWx8oxNl6fBV9kthx77/Uqzs3Q9v4lVdlnfd/Ef8xWP41fUu2R+j75+VT4L3T3vwCh2yYDO/wD0lS4HR3aPRT7R6ZtYfaKnY30CtY73H90+igrfrD+630U+O91/dPokKxcANw9/8Fpexx+0VhzaB8XFZ+AG4e//AErS9jx9dW6mg/BxV+n5RXPtXXtYRc8OSc52aw7boZ827ET/ANpZct9eHJa2Ym7uvHkk5ua480ve6o8Us2W2vHkgIqBtjwTeiOtuaPRzeYlLpuEdSB3TjrSTeg6/JJA40gL3tdMa8usfJBryTBOqke0NEjVAHNy3HZdADNrw5IUzJg3Rqbulp/zigTnZbDzVbHt3M3GR6q0xoIk3Kq487pHCR6qufjVse8YuzND2n1Kq7L9938R/zFWdm/tdv4lVdme+7+I/5isXxq+rG2vdZ3x8pUmD0PaPRN2y2zO+PlKfgtD2t9FPtHpQrfrD+630Cmx3uv7p9FDW/WH91vop8cNx/dPogx8B7h7/AOC0vZH9PV62gfFxWbgBuHv/ANK0vY8fXVjyaPjmKv0/KK59q7AsDbjhzQa7NY9tkGPLjB0TqgyiRZa2YHbunHmiG5rnyQp72t4/zghUdlMCwQJzyLDgn9ENb80msBEnVRmoZiUB+kHqSUvRN5eqSBPaINhooaZJN79qDGEEWUtRwIgGUArCBa3ZZKjeZv23TaIg3t2o1rxF+xA2sYNrdijxg+rnja/irFIwL27VUxw3SeEi/iFXPxq2PeMTAavHX+JVbZ533/xX/MVPs3V/afUqts877/4r/mWL41fVvawszvj5XJ+C0d2j0Q2zozvj5XI4LR3aPRT7R6Z9b9Yf3W+inx/uP7p9FXxH6w/ut9FPtA7j+6fRBk4D3D3/AMFq+xo+srHujzKysB7h7/4LW9ijvYgd3+pX6flFc/GuuqNABi3Yo6Nze9uN0KbSCCRCkqmRa9+C1sxta0RbssnUhIvftTaNpm3bZCsJNr9iAVHEEwVMGiNBomscAACYURaZ04oG5zzPxSVrOOY+KSBhqAiBxTGNLTJ0SFIi/K6c5+awQJ5zWCFPd1tKTW5bnssk7e04c0Ae3MZGijxZGQt429VMHZbHyVfGN3HHgfzVc/Gpx7xg7P8AeeOs/MVSwDvrHj/9Xeqs4B2+/wAfmKo4F/17/wCMfX+6xtbS226Gs74+VyfgTZ3aPRRbcO4zvj5SnbOMh3a30T2j0o4k/Xv7rfRT7SO4/un0VbGO+vf3W+isbRO4/uH0QZOAduHv/gtX2J9+v1FpPxcsXZzpa7vj0Wv7DVRnrj70R8T+av0/KK5+Ndm9wcIGqYwZTJSDMtzwTnOzWHbda2YKm9peEWHKIKDd3XjySc3NceaAOYSZGikFQRHgm9IG25JvRHXxQN6I8kFN045FJA3pZtGtkizLfWE40gL8rpjXlxg6ICHZracUju9coubluPNBu9rw5IEG5r6LK21iCzI39nMcx8LSOUlarnZbBc5jse19Z9N4GUBonhJEmfj5Ln1brFfCbqVmHuXDiI8SZ/FZdLBubXJvd4eLG7SLmeqFoMovYNx2YagOv5qQYh495hHW3eH5+Sy6d5VbbLC5gy3hwPhBQ2YxwDpEe76f3Vw4hp1B8QoziWDjCa/dm/zTHx2Fe6sS0AgtYOXD/tW8YwljwNS0jxjRWXYhhNvQqFzp0aSmk7YuEw+RgEkknMZEQOFp11+Cu7Dqto1mAn3iQeqRaY6wB4p9bDu47vhdZmKrsZOXeeNB18C4q0/P1F/Xo+ed2IlIty314KLCVWvptqNMhzQ4HhcKVrs1j22WxlIb3VCRdltrxSdu6ceaLG5rlAujm8xKHS8I6kHPIsOCf0Q18UDfo/Wkm9OepJAmvJIBKke0ASLFOeBB00UNLW/mgNMyYN0atoiyNbS3kqGNxpY0gXfwm8BRbJN1Mm/wsfjwxpJu61rmG8SY8VyePw76dQ1AC5jvfjnzU7KmYkOzHMN7hM+8Z9Am4PHGhFKsSWgblQjVnBr/AN4WvxlZM8uVd8ceJmHqzem8t5ts4T1tOngrbNoV26sa8fuyPIqycDRqbzYn7zDCDdlvbdlXwcAVWS+l7Z7Rv2w4Depk9n9wFA/bzf8A6n/yj81cfRxGhFN3hBVd+Hq/cb/Ml5E0qP2+OFGofAfmon7arO9ynl7T/wBK47C1T+wwdpJ/BFuCrGxexg/dA9So/T8c/iX1n+++Bybb/kqowznbrBA4u/Lmujq7OYy7nF569FmYvabGnLTbnfo1jOfCTwU6NtjYO1W4fLRe4lkSLTkEwCeQJPkV14qNLQ5pBB4tIIPivK20XND3VHEvqHei4aP2A1vILoPZfappuyOBLXGL6tcbTHwld8M9flcs8PcdtS3pm6FR0GBZGtwjyTqOl/Nd3EWNBEnVRF5mJSqEyYUwAjhogXRDkkq0nr80kDmMIIMKWo4EQLlJ1QG3OyYxpaZOiBUhBvZYu0RL3cb/AILce7NYLLxdEh0njdcurP5X6fdz1fDEEZYAzCSdQ3j29XJFlZ28aobkhzADlIuZzR2ARHJazqUqtXwQPUeYhZndlUcJTGdzHPZDoYGmxkwI4wT1ytGi2sGg58wLS4GL20sQNZ5hRvwjuXLiRMAieU6dl1G2nVyZS+H6EwXNLT7zfHn1oLAxOIhpAa4ONrEE2JmxNrKMbQrlpcKbYFzJcCLTcEaqBlZ7AxrRLgC2SCGNkXPPWL8pQpVCGP0hxBMzN3lxgHUQ5SJPpWJeN1jBMiSSNNdY/wACq5sS/V7W7waQ0AEEmCLk6SPiFNRxLgQ2DlkukCYMmWmdTNuxV6NB7HPdmDg5xcA0EbwcMhJP7ouOc+AV8Ts4EvbUe9z2RLc27fw08EHU2hmSmQwwHRugh4AcZMdk9YOis4bDv1eZeZzEm0cGgDRsTbrTzhAXSb3JA4NngOaCi+m5zmGB7pzh37LjcRGp115p/umRzntMzJV51KFHh6GZ7WxMuExym6mIrs9k4npKbXusXeoJBhWKokyLqOlQaGtawQ1vDtUzXZbFa52/We9zmOAEE3UJYZmOKc5hJkaFPFQaeClB/SDmEFD0BSQO6KLzpdHPmsm9LNo1snZMt0ADct9eCVRoeISDs1jbikd3S8oM+thS3S6hAC18ua+iiqAaEAxx4rjl0p6dJn9UOiBSOGV44IRYkeagFB2gIVeFnpblPqk/DqJ1FaD8O8ax8VGMM86DzVLjfieU+qBoofR1edhHjgPinM2e8jVvmkxy+HKfVIYZvEqDEBoNrrU/08TvOJ7LK4zAMbcCSLib9avOnai5xzzdn1H3DYbzNh+fktnZ+zWU9Lv4uPmByCvB+a2iRbluL8F1x6cx/XPLK0hu63lItzX04JDe1tCRdltrxV1R6SLckOi4z1o9HN+aHS8I6kB6cckkugHNJAXUwBI4XTGOLjB0RSQF7ctwgze14JJIA52UwE9rARJ1KSSBnSHTwT3MAEjUJJIGNdmMFF4y6cUkkBYM1ymvcWmBoikgc2mCJPFRioTbnZFJA9zA0SNU1js1ikkgT93Tiixua5SSQMc8tMDQKQUxr4pJII+mKSSSD//Z"/>
          <p:cNvSpPr>
            <a:spLocks noChangeAspect="1" noChangeArrowheads="1"/>
          </p:cNvSpPr>
          <p:nvPr/>
        </p:nvSpPr>
        <p:spPr bwMode="auto">
          <a:xfrm>
            <a:off x="143608" y="-144463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1748" name="AutoShape 4" descr="data:image/jpeg;base64,/9j/4AAQSkZJRgABAQAAAQABAAD/2wCEAAoHCBYVFRgWFhYZGBgaHBwcGBkYHBkYHBoaHBohHBwaGhocIS4lHB4rIRocJjgmKy8xNTU1GiQ7QDs0Py40NTEBDAwMEA8QHhISHjYrISs0NDQ0NDQ0NDQxNDQ0NDQ0NDQ0MTQ0NDQ0NDQ0NDQ0MTQ0NDQ0NDQ0NDQ0NDQ0NDQ0NP/AABEIATgAoQMBIgACEQEDEQH/xAAbAAABBQEBAAAAAAAAAAAAAAABAAIDBAUGB//EAEMQAAEDAgMEBwQGCQQCAwAAAAEAAhEDIQQSMQUiQVETYXFygaGxBjKRshQjJFLB0TM0QmJzksLh8BWCovHS4kNTY//EABgBAQADAQAAAAAAAAAAAAAAAAABAgQD/8QAHxEBAQACAQUBAQAAAAAAAAAAAAECERIDMTJBUSEi/9oADAMBAAIRAxEAPwD2FzxBuNFFSEGTbtQbTIMkaKHaO0WU2y4kzoACSb/AeKi3Xck2tVjItfsulRtM27bLCp+0tIH3ah8B/wCSFX2npHRr/g3/AMlHKfVuNbdYSbX7LqVjgAJsucZ7VsAjo3/Fqif7UNJnoz/MPyUc8TjXRZTOh1Uz3AgwVyzva48KQjrf/wCqhb7UuF+iH8x/JOeJxrqqQg3t22T614i/Zdcm/wBrHkR0bfiUxvtW8aMZ/wAvzTnDjXX0TAvbtsmVRJkX7Fyb/aqof2Gf8vzRb7WVAI6NnxcnOHGuwa4AC4ULWmRY6rjXe01Y8GfA/mi/2oxBGrB2N/MpzhxrtqjgRAv2JlIQb27bLkMP7VPaZexrh1S0/iuhwW2KVcQ10O4tdY+HPwUzKUuNi/WvEX7Lp1IwL27bJtPd1tKD25jIuFZUKjSSSBKmDxGo0TWvAEHVRmmZmEDMh5H4JKz0refqkgaagNr3ssja+FPvatAg9X/a1eii86XSL81o18VXLHlNJxurtxOIwAN22PLh/ZZtRhaYIg/5pzXZbTwIaMwMA2PUeCya+HDhDh/bsKzWXG6rvLLNxgIFaD9mQfe8gl/po+8fJNw0zkJWmNmt5u8vyTv9OZzPxH5JyhqspBap2czmfj/ZIbOZ1/FOUNMpJa30BnI/EojAM+75n81PI0xyUpWz9DZ90eacMKz7rfgo5GmGSmyt/oWfdb8AhkZ9xvwH5KNmlLDbbrsjfLgBEP3hC6HZ/tZTO69pYeY3hPqFlw37o+ASJHIfBWmdnZFwldhSe2oMzHNc08QZ9FP0o0vyXJbLxDm1GhvE3HMcV1fQ8Z613wy5Ryyx40Po56kken6vNJXVDpSbWvZOLA24RcwAEgaJjHkmDoga9oqAtcLELAxDcr3MDg7IBLeIkSD4hdHVGUSLLisbSZiMQ6pTflqNLWlzYmGmIc3UjyuuHW1qfXXpb2diMQGu3hHETxUTsc1P+ktJyVcocJAPBwPInRw5Koygz6TkyjKKZcet2eB5Lg7JTj2pf6g1Vdv5GUHlgDX5d0jUGYHnCcyo3pywn3Xi3coF7h6H4IJztBqX+oN/wFS7LLOgpvi7mAkm5M3WPi8Q0vrnTcpsHfe8wB1wPNSaaX07qPwKa7G9R+BVXDYtr6lLiHPxJ6jkIYApvaDFNbReBFwWgRckiGgdpKB5xjvun4JoxTvulUKGMHTMZqGuYwnmaVIvcOsSW+Kv7FxjfozHSJcC89Rc4uI80QjftAtJBEECSDAMc4PBNdjncuMC41iY7Yus3G41r3VXyN5raDDwLnOl8Hk1ouUMNtynnpOmxfWceomGNB5bpKjadNN9eoAXFhAAkk8le2Ng6mIaHghrCAWugnMD90Kxs2h9JcRP1Y98g3Mj3badq67CUGNY1rWgNaMrQLAAaALr08OX7eznnnr8ndX2dstlMAiS7i4xP9la6U6W5JOeQYGikDBEwtEkn5HG23uHQDrSUXSu5+iClAtJka6qaoBFvJJzgQRKjptIMmwQCmJkG4jivN9q7CqYOsawBeH1qQbWDt6mwuAc1zQLg6cAvS6xkWumsaIIcLHgeKpnhMotjlcXC7Txb3PNLIzJImA4udN55AWNiPFUMcyu2pmpgkCWySJyzwtp2rpsXhmsquNt4yOJjKBrziU80mZCZ4+Ux6LJcbtplmnA47DYhzg97nnKczQA3KHC4dl4kHmoDhalM03kv3nZsxLS4OqbpLxFgbgld7i3sYJid4CByOi8+xG0atN9QubmpB72Z76F8tGugiFGk7XWdKx3QtByxnac5LOjcSGlriLCZGWLKuyjU34ZlFN5IzOhj6gIEh0Tn4AmRZaOH2/nGHeGF2Rs1A0Zg0Nc7KD1kyQq+Mw+LOV72DIHOe5kmSCbN5DKNOu6aSfgvZl72MeXuYJL2tk5mucb909Wimxfs0+b1Xue0FwzRYaEgjiOafgcRmqdCXPpOflLwSRultjH3oESNVl7WzNqFhe4vzljSXGcggwDMSbC6CHBUy/ILOcwnPBOZl4D2knfJvPYr9HZ7i9rLFjnlriBlLXXcc7OsA3VbDezuIc01BDD7obB3crpjtnj1lTt2jVp9K97JzNcRl3srmNAl5HuzMoLGJ2AA7NnhrmsDAW53S6d3sgSqtLYryAQ9sExutESOrgfzSwuKxOJYajC1jaYiLF05csidIGnWVrbGxFJlINY9z2B7veac7iDmyxwgnXrCDd9gqApCpTMS4h467QfEWXV1dbeS57Yuz3lwqObl98gcZfGvVC6SmYEGy19LfH9Zc9chpgQJUJJnjqi9pJJAlTBwiJXRQ7KOQQVXozySQSNpkXPBPc4OEDVA1QbRrZAMy3QJgy3KT97TgkXZrC3FIbut5QZu0MFJzcQLj0I81zeIrvYwCzwZngQBeTy0XaVGZgYMSIXCbU2fVJyFzjTa45mMloqCbsdcGPGIJWbrY6u479K7mmbj8c9rc77ktOTLJLrbp3bR1rncNhH1mGm9/RCmBFPK7eiDJPExoF2VLGBjcrqDqTW+6BL2gTMSBzvCxdr4il0rHvzuYHl56MHM1xbuuhwvlIXGOq/svZvRsaGtgw0OLd1zi2crw4WeN4/E+GhTp1XnK+o9zToBDSQOEgWWdg9sMzPaSG0wMwe7cPGS5mk21bzuEzZXtAx1aZ3HF7Q4iADLYJ5A5T8QgubR2d0jHM/aBDmFgaAHsnIzpHXeSYBvYLOcc7n18sPqAMcBDsrRYuLep7XNniE6rtkPxJoh/RtDXTVLQ57uYpt91jeuCbWVHCVBTxHRseKlFo33Phpp5hMhxMmeVxJQXMLQqOfkD3NbckNcQDPEdqOMp02Ne11mlrs5kgQdYAu4n7552UGzNssOJLocGZHBrsjoJkdVtOPNUK9V9Z7w6jmY6buJAHIjm7r4cEg3dn+zn0gU34cDDtZl+sBL3PYRfM3RxMzfmu12Z7P0KLcrAXHMXFzjJJOvIRpZD2XwzmYdjXgNe4ZiBcAcBPYAtcDLc34LVhhJN2frPnlbdQmbuvFB7cxkIne0tCIdlsbrq5i14aIOqYaZ18UTTzX5o9KNI6kDumCSj6A80UB6KLzpdAPzW0TRUJtzspHMDRI1QNLct9eCXvdUJNOaxSfu6cUCL8ttVz+2cQWPJEXAhouTYz+C6Frc1yuL2pRqCq7MMwzEy29tRuk8uRXHrX+XXpT+llm0ebFM3HU32LJ+CyWYkaEfG3qrlJ7D7zSeyFllrRZE9X6P+0wfyz6BVnjDfdb/KfyUlRlHgHDtAVZwYBzU2okJxw/3W+DP7Jj8RSAswfCPVQ1Aw8FGW0o0JPgPwSZFxR4nabYhrAPgq2CxIfVYHNAaXtBniC64TcQWcLeZWe9jiZa13UTYfmp3Uaj2Ho8txw4eSQdmtpxVDYtWo6iwVozlu9HGND1E2Wg8Rcdi2y7m2WzVA7vXKWXNfTgkze14JOdlsFKCNTLbkj0XGetFrARJ1KZ0h08EC6c8kU/oQkgTmAAmFHTcSYNwmtmRrqpqkRbyQNqjKLWSpXmbptLW/mjW4R5IBUdBgWWZtTdLXROYX8P7LWo6X81kbYfBngGuI5Wgrn1fFfDyVM7Tq0f52pHD0j+x8B+Sh2biDVZmcAHTBiY5jyIRweKpveWNMkTwImLEtPFZXcamFpciO2Qqz8HR5+ZWjXyMEudA5k8eQUYDXXBkHjJTUN1mOwtEcfMqI06I/ZJ8D+Sv16jGuyF28eF/NQ1qTYJOgBJJ4AJqG6za1dg0Z8VJsSgKtdrXDdnMR2cPjCpte14LmiwMX15g+q0fY+vmxD2x7rXAfEBWw1bEZdq7qo0ASLFMpmTBuhTmRPmpK2lufBbGY2ruxFk6kJEm6bR4z5oVdbeSBr3EEgGynDBEwhTiBKhMzx1QDpDzSVm3Ukga54IIBUbGkGTYICmRfldPc8OEDVAqpzCBdClu62Sa3LcpO3tOCAVGyZF1l7cG52MePJazXZbFZe2xuzwId6Ln1fGrYeUZWwh9WO3+kLM9m6fuEi4zfitbY3uR+9+AWf7PH3P9yyfGn6l9pX3pDgS+fABWdlDc8bfAKl7Ujeo9r/QK5so7h734BPZ6Yu0D9pf1Nb+C09oO+rf3HeiyseftNUdTflWnj/0b+4fRJ3qb6YGyhuP77fRaXsa6cZUHJp+YFZuyvcf32/KtD2KP2yr1tcP+QAV8PKK5dq9Ce4EQLlMpiDJsk1hBk6BOc7NYdq2MoVd6IunUzAg2TW7uvFJzc1wga9pJkCymDxESmh4aIPBR9EdfFA3o3cklP0wSQN6WbRrZDJlvrCJpAX5XQD81igRdmtpxSG71yi5uW47LoAZteHJAizNfRZu2/cjkHfKtJzstgs7bTZYDzDvRU6njVsPKMXYbtz/AHf0hVPZoWZ/u9Fb2G3cHaPQKt7NiAz/AHLH8avp/tJd1Htf6BWNle4e9+AUHtCN6j2v9ArGzRuu7x9AntHpiYwfaa3Yz5Vp4wfVv7h9Fn40faavYz0Wpjh9U/uH0Sd6m9o53ZQ3H98ei0fYpv2useTZ/wCX9lm7IO4/vj5Vrexw+11utkfFyvh5RXPtXdF820lANy314IlmW44INdmse2y2MpHe6oSzZba8UnbunHmiG5rlAOjzXnVHpeEdSaamW3JO6Ia+KAfR+tJN6c8gigTahNjxT3NDRI1Rc0AG3BR03EmDdAWHNYpP3dOKNYQLW7EqN5m/agTG5hJ1Wdtj3Y4CY+Cv1TBgWVPao+rB439CqdTxq2HlGJsT3B2qt7PiMva/1Kt7EG4O0eiq7C4d9/qVj+NX07bwvS7z/lCsYAbru9+AUG3Rej33fKrOzxuu739IT2j0xcU37TV7G+gWljrU39w+ioYkfaavYz5Qr+0P0b+4fRPdT8c5sYbj++PRbHsc37VWPJkj+ZZWyG/VvP7/AOC1vY39Zq90T/Or4eUUz7V2rHFxg6Jz25bhF7QBIEFMomTe/atjMLN7Xgg92UwEa1oi3YnUhIvftQJrARJ1TDUOnghUcQSAYUwYI0QDoW8klXznmUkDmtMix1U1SCLeSDngggHVMYwtMnRAqIg3t2o1rxF+xGocwgXQp7utkDqRgXt2qhtUbs8J/BXKjSTIuFW2l+jA4gj8VTPxq2PlGJsoQ3xVXYvvf73+pVrZWnwVbY3vHvv9Ssfxq+n7bH6Pvn5VYwAs7vfgFDtn/wCMfvn5VYwQ3T3v6QntHpj4lv2mr3W+ivY/9HU7p9FVrj7RU7rPRWscNx/dPokL6YWy/wBG7v8A9K1PYz9Yr9wfMVmbOG47v/0rT9jh9oqnk0T/ADldOn5RXPtXZUwQRPmpKpkWvfgk9wIgaplMQZNlrZho2mbdqFYSbX7Eam9EXhGmYEGxQOYQAJUJaZ0Oqc9hJkaKQPERKB2Ycwkq/RO5eiCB/REXta6cXh1h5odNNo1slky3mYQJrctz2WSdvacOaWbNbTjzS93rnwQEOy2Pkqe0RLZ4EhW8ua+nmq2PO7HIi/8AnaqZ+NWx8oxNl6fBV9kthx77/Uqzs3Q9v4lVdlnfd/Ef8xWP41fUu2R+j75+VT4L3T3vwCh2yYDO/wD0lS4HR3aPRT7R6ZtYfaKnY30CtY73H90+igrfrD+630U+O91/dPokKxcANw9/8Fpexx+0VhzaB8XFZ+AG4e//AErS9jx9dW6mg/BxV+n5RXPtXXtYRc8OSc52aw7boZ827ET/ANpZct9eHJa2Ym7uvHkk5ua480ve6o8Us2W2vHkgIqBtjwTeiOtuaPRzeYlLpuEdSB3TjrSTeg6/JJA40gL3tdMa8usfJBryTBOqke0NEjVAHNy3HZdADNrw5IUzJg3Rqbulp/zigTnZbDzVbHt3M3GR6q0xoIk3Kq487pHCR6qufjVse8YuzND2n1Kq7L9938R/zFWdm/tdv4lVdme+7+I/5isXxq+rG2vdZ3x8pUmD0PaPRN2y2zO+PlKfgtD2t9FPtHpQrfrD+630Cmx3uv7p9FDW/WH91vop8cNx/dPogx8B7h7/AOC0vZH9PV62gfFxWbgBuHv/ANK0vY8fXVjyaPjmKv0/KK59q7AsDbjhzQa7NY9tkGPLjB0TqgyiRZa2YHbunHmiG5rnyQp72t4/zghUdlMCwQJzyLDgn9ENb80msBEnVRmoZiUB+kHqSUvRN5eqSBPaINhooaZJN79qDGEEWUtRwIgGUArCBa3ZZKjeZv23TaIg3t2o1rxF+xA2sYNrdijxg+rnja/irFIwL27VUxw3SeEi/iFXPxq2PeMTAavHX+JVbZ533/xX/MVPs3V/afUqts877/4r/mWL41fVvawszvj5XJ+C0d2j0Q2zozvj5XI4LR3aPRT7R6Z9b9Yf3W+inx/uP7p9FXxH6w/ut9FPtA7j+6fRBk4D3D3/AMFq+xo+srHujzKysB7h7/4LW9ijvYgd3+pX6flFc/GuuqNABi3Yo6Nze9uN0KbSCCRCkqmRa9+C1sxta0RbssnUhIvftTaNpm3bZCsJNr9iAVHEEwVMGiNBomscAACYURaZ04oG5zzPxSVrOOY+KSBhqAiBxTGNLTJ0SFIi/K6c5+awQJ5zWCFPd1tKTW5bnssk7e04c0Ae3MZGijxZGQt429VMHZbHyVfGN3HHgfzVc/Gpx7xg7P8AeeOs/MVSwDvrHj/9Xeqs4B2+/wAfmKo4F/17/wCMfX+6xtbS226Gs74+VyfgTZ3aPRRbcO4zvj5SnbOMh3a30T2j0o4k/Xv7rfRT7SO4/un0VbGO+vf3W+isbRO4/uH0QZOAduHv/gtX2J9+v1FpPxcsXZzpa7vj0Wv7DVRnrj70R8T+av0/KK5+Ndm9wcIGqYwZTJSDMtzwTnOzWHbda2YKm9peEWHKIKDd3XjySc3NceaAOYSZGikFQRHgm9IG25JvRHXxQN6I8kFN045FJA3pZtGtkizLfWE40gL8rpjXlxg6ICHZracUju9coubluPNBu9rw5IEG5r6LK21iCzI39nMcx8LSOUlarnZbBc5jse19Z9N4GUBonhJEmfj5Ln1brFfCbqVmHuXDiI8SZ/FZdLBubXJvd4eLG7SLmeqFoMovYNx2YagOv5qQYh495hHW3eH5+Sy6d5VbbLC5gy3hwPhBQ2YxwDpEe76f3Vw4hp1B8QoziWDjCa/dm/zTHx2Fe6sS0AgtYOXD/tW8YwljwNS0jxjRWXYhhNvQqFzp0aSmk7YuEw+RgEkknMZEQOFp11+Cu7Dqto1mAn3iQeqRaY6wB4p9bDu47vhdZmKrsZOXeeNB18C4q0/P1F/Xo+ed2IlIty314KLCVWvptqNMhzQ4HhcKVrs1j22WxlIb3VCRdltrxSdu6ceaLG5rlAujm8xKHS8I6kHPIsOCf0Q18UDfo/Wkm9OepJAmvJIBKke0ASLFOeBB00UNLW/mgNMyYN0atoiyNbS3kqGNxpY0gXfwm8BRbJN1Mm/wsfjwxpJu61rmG8SY8VyePw76dQ1AC5jvfjnzU7KmYkOzHMN7hM+8Z9Am4PHGhFKsSWgblQjVnBr/AN4WvxlZM8uVd8ceJmHqzem8t5ts4T1tOngrbNoV26sa8fuyPIqycDRqbzYn7zDCDdlvbdlXwcAVWS+l7Z7Rv2w4Depk9n9wFA/bzf8A6n/yj81cfRxGhFN3hBVd+Hq/cb/Ml5E0qP2+OFGofAfmon7arO9ynl7T/wBK47C1T+wwdpJ/BFuCrGxexg/dA9So/T8c/iX1n+++Bybb/kqowznbrBA4u/Lmujq7OYy7nF569FmYvabGnLTbnfo1jOfCTwU6NtjYO1W4fLRe4lkSLTkEwCeQJPkV14qNLQ5pBB4tIIPivK20XND3VHEvqHei4aP2A1vILoPZfappuyOBLXGL6tcbTHwld8M9flcs8PcdtS3pm6FR0GBZGtwjyTqOl/Nd3EWNBEnVRF5mJSqEyYUwAjhogXRDkkq0nr80kDmMIIMKWo4EQLlJ1QG3OyYxpaZOiBUhBvZYu0RL3cb/AILce7NYLLxdEh0njdcurP5X6fdz1fDEEZYAzCSdQ3j29XJFlZ28aobkhzADlIuZzR2ARHJazqUqtXwQPUeYhZndlUcJTGdzHPZDoYGmxkwI4wT1ytGi2sGg58wLS4GL20sQNZ5hRvwjuXLiRMAieU6dl1G2nVyZS+H6EwXNLT7zfHn1oLAxOIhpAa4ONrEE2JmxNrKMbQrlpcKbYFzJcCLTcEaqBlZ7AxrRLgC2SCGNkXPPWL8pQpVCGP0hxBMzN3lxgHUQ5SJPpWJeN1jBMiSSNNdY/wACq5sS/V7W7waQ0AEEmCLk6SPiFNRxLgQ2DlkukCYMmWmdTNuxV6NB7HPdmDg5xcA0EbwcMhJP7ouOc+AV8Ts4EvbUe9z2RLc27fw08EHU2hmSmQwwHRugh4AcZMdk9YOis4bDv1eZeZzEm0cGgDRsTbrTzhAXSb3JA4NngOaCi+m5zmGB7pzh37LjcRGp115p/umRzntMzJV51KFHh6GZ7WxMuExym6mIrs9k4npKbXusXeoJBhWKokyLqOlQaGtawQ1vDtUzXZbFa52/We9zmOAEE3UJYZmOKc5hJkaFPFQaeClB/SDmEFD0BSQO6KLzpdHPmsm9LNo1snZMt0ADct9eCVRoeISDs1jbikd3S8oM+thS3S6hAC18ua+iiqAaEAxx4rjl0p6dJn9UOiBSOGV44IRYkeagFB2gIVeFnpblPqk/DqJ1FaD8O8ax8VGMM86DzVLjfieU+qBoofR1edhHjgPinM2e8jVvmkxy+HKfVIYZvEqDEBoNrrU/08TvOJ7LK4zAMbcCSLib9avOnai5xzzdn1H3DYbzNh+fktnZ+zWU9Lv4uPmByCvB+a2iRbluL8F1x6cx/XPLK0hu63lItzX04JDe1tCRdltrxV1R6SLckOi4z1o9HN+aHS8I6kB6cckkugHNJAXUwBI4XTGOLjB0RSQF7ctwgze14JJIA52UwE9rARJ1KSSBnSHTwT3MAEjUJJIGNdmMFF4y6cUkkBYM1ymvcWmBoikgc2mCJPFRioTbnZFJA9zA0SNU1js1ikkgT93Tiixua5SSQMc8tMDQKQUxr4pJII+mKSSSD//Z"/>
          <p:cNvSpPr>
            <a:spLocks noChangeAspect="1" noChangeArrowheads="1"/>
          </p:cNvSpPr>
          <p:nvPr/>
        </p:nvSpPr>
        <p:spPr bwMode="auto">
          <a:xfrm>
            <a:off x="143608" y="-144463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1758" name="AutoShape 14" descr="205 Bone Ivory Stock Illustrations, Cliparts and Royalty Free Bone Ivory  Vectors"/>
          <p:cNvSpPr>
            <a:spLocks noChangeAspect="1" noChangeArrowheads="1"/>
          </p:cNvSpPr>
          <p:nvPr/>
        </p:nvSpPr>
        <p:spPr bwMode="auto">
          <a:xfrm>
            <a:off x="4139952" y="3573016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 cstate="print"/>
          <a:srcRect l="47315" t="26204" r="33315" b="8829"/>
          <a:stretch>
            <a:fillRect/>
          </a:stretch>
        </p:blipFill>
        <p:spPr bwMode="auto">
          <a:xfrm>
            <a:off x="251520" y="1916832"/>
            <a:ext cx="2176605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2 - Θέση περιεχομένου"/>
          <p:cNvSpPr txBox="1">
            <a:spLocks/>
          </p:cNvSpPr>
          <p:nvPr/>
        </p:nvSpPr>
        <p:spPr>
          <a:xfrm>
            <a:off x="2411760" y="6165304"/>
            <a:ext cx="4320480" cy="432048"/>
          </a:xfrm>
          <a:prstGeom prst="rect">
            <a:avLst/>
          </a:prstGeom>
        </p:spPr>
        <p:txBody>
          <a:bodyPr vert="horz" lIns="101370" tIns="50685" rIns="101370" bIns="50685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Georgia"/>
              <a:buNone/>
              <a:tabLst/>
              <a:defRPr/>
            </a:pPr>
            <a:r>
              <a:rPr lang="en-US" sz="1700" i="1" noProof="0" dirty="0" smtClean="0">
                <a:latin typeface="Arial" pitchFamily="34" charset="0"/>
                <a:cs typeface="Arial" pitchFamily="34" charset="0"/>
                <a:sym typeface="Wingdings 3"/>
              </a:rPr>
              <a:t>J. Am. Chem. Soc</a:t>
            </a:r>
            <a:r>
              <a:rPr kumimoji="0" lang="en-US" sz="17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 3"/>
              </a:rPr>
              <a:t>.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 3"/>
              </a:rPr>
              <a:t> </a:t>
            </a:r>
            <a:r>
              <a:rPr kumimoji="0" lang="en-US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 3"/>
              </a:rPr>
              <a:t>2018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 3"/>
              </a:rPr>
              <a:t>, </a:t>
            </a:r>
            <a:r>
              <a:rPr lang="en-US" sz="1700" i="1" dirty="0" smtClean="0">
                <a:latin typeface="Arial" pitchFamily="34" charset="0"/>
                <a:cs typeface="Arial" pitchFamily="34" charset="0"/>
                <a:sym typeface="Wingdings 3"/>
              </a:rPr>
              <a:t>140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 3"/>
              </a:rPr>
              <a:t>, 6810-6813</a:t>
            </a:r>
            <a:endParaRPr kumimoji="0" lang="el-GR" sz="17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Wingdings 3"/>
            </a:endParaRPr>
          </a:p>
        </p:txBody>
      </p:sp>
      <p:sp>
        <p:nvSpPr>
          <p:cNvPr id="51205" name="AutoShape 5" descr="https://pubs.acs.org/cms/10.1021/jacs.8b04155/asset/images/large/ja-2018-04155p_0006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51207" name="AutoShape 7" descr="https://pubs.acs.org/cms/10.1021/jacs.8b04155/asset/images/large/ja-2018-04155p_0006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51208" name="Picture 8"/>
          <p:cNvPicPr>
            <a:picLocks noChangeAspect="1" noChangeArrowheads="1"/>
          </p:cNvPicPr>
          <p:nvPr/>
        </p:nvPicPr>
        <p:blipFill>
          <a:blip r:embed="rId5" cstate="print"/>
          <a:srcRect l="39567" t="18519" r="39403" b="9813"/>
          <a:stretch>
            <a:fillRect/>
          </a:stretch>
        </p:blipFill>
        <p:spPr bwMode="auto">
          <a:xfrm>
            <a:off x="6516216" y="692696"/>
            <a:ext cx="2367746" cy="4536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15 - Ορθογώνιο"/>
          <p:cNvSpPr/>
          <p:nvPr/>
        </p:nvSpPr>
        <p:spPr>
          <a:xfrm>
            <a:off x="323528" y="1916832"/>
            <a:ext cx="432048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print"/>
          <a:srcRect l="8493" t="22438" r="51107" b="7672"/>
          <a:stretch>
            <a:fillRect/>
          </a:stretch>
        </p:blipFill>
        <p:spPr bwMode="auto">
          <a:xfrm>
            <a:off x="3495936" y="764704"/>
            <a:ext cx="5410743" cy="5262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58823" y="620688"/>
            <a:ext cx="8229601" cy="650336"/>
          </a:xfrm>
        </p:spPr>
        <p:txBody>
          <a:bodyPr>
            <a:noAutofit/>
          </a:bodyPr>
          <a:lstStyle/>
          <a:p>
            <a:r>
              <a:rPr lang="el-GR" sz="36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ΑΝΑΚΤΗΣΗ ΜΕΤΑΛΛΩΝ</a:t>
            </a:r>
            <a:endParaRPr lang="el-GR" sz="36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179512" y="-27384"/>
            <a:ext cx="648072" cy="410137"/>
          </a:xfrm>
          <a:prstGeom prst="rect">
            <a:avLst/>
          </a:prstGeom>
          <a:noFill/>
        </p:spPr>
        <p:txBody>
          <a:bodyPr wrap="square" lIns="101370" tIns="50685" rIns="101370" bIns="50685" rtlCol="0">
            <a:spAutoFit/>
          </a:bodyPr>
          <a:lstStyle/>
          <a:p>
            <a:fld id="{0D9E4952-DAA2-4537-9F83-99525CB0C1DA}" type="slidenum"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pPr/>
              <a:t>19</a:t>
            </a:fld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1746" name="AutoShape 2" descr="data:image/jpeg;base64,/9j/4AAQSkZJRgABAQAAAQABAAD/2wCEAAoHCBYVFRgWFhYZGBgaHBwcGBkYHBkYHBoaHBohHBwaGhocIS4lHB4rIRocJjgmKy8xNTU1GiQ7QDs0Py40NTEBDAwMEA8QHhISHjYrISs0NDQ0NDQ0NDQxNDQ0NDQ0NDQ0MTQ0NDQ0NDQ0NDQ0MTQ0NDQ0NDQ0NDQ0NDQ0NDQ0NP/AABEIATgAoQMBIgACEQEDEQH/xAAbAAABBQEBAAAAAAAAAAAAAAABAAIDBAUGB//EAEMQAAEDAgMEBwQGCQQCAwAAAAEAAhEDIQQSMQUiQVETYXFygaGxBjKRshQjJFLB0TM0QmJzksLh8BWCovHS4kNTY//EABgBAQADAQAAAAAAAAAAAAAAAAABAgQD/8QAHxEBAQACAQUBAQAAAAAAAAAAAAECERIDMTJBUSEi/9oADAMBAAIRAxEAPwD2FzxBuNFFSEGTbtQbTIMkaKHaO0WU2y4kzoACSb/AeKi3Xck2tVjItfsulRtM27bLCp+0tIH3ah8B/wCSFX2npHRr/g3/AMlHKfVuNbdYSbX7LqVjgAJsucZ7VsAjo3/Fqif7UNJnoz/MPyUc8TjXRZTOh1Uz3AgwVyzva48KQjrf/wCqhb7UuF+iH8x/JOeJxrqqQg3t22T614i/Zdcm/wBrHkR0bfiUxvtW8aMZ/wAvzTnDjXX0TAvbtsmVRJkX7Fyb/aqof2Gf8vzRb7WVAI6NnxcnOHGuwa4AC4ULWmRY6rjXe01Y8GfA/mi/2oxBGrB2N/MpzhxrtqjgRAv2JlIQb27bLkMP7VPaZexrh1S0/iuhwW2KVcQ10O4tdY+HPwUzKUuNi/WvEX7Lp1IwL27bJtPd1tKD25jIuFZUKjSSSBKmDxGo0TWvAEHVRmmZmEDMh5H4JKz0refqkgaagNr3ssja+FPvatAg9X/a1eii86XSL81o18VXLHlNJxurtxOIwAN22PLh/ZZtRhaYIg/5pzXZbTwIaMwMA2PUeCya+HDhDh/bsKzWXG6rvLLNxgIFaD9mQfe8gl/po+8fJNw0zkJWmNmt5u8vyTv9OZzPxH5JyhqspBap2czmfj/ZIbOZ1/FOUNMpJa30BnI/EojAM+75n81PI0xyUpWz9DZ90eacMKz7rfgo5GmGSmyt/oWfdb8AhkZ9xvwH5KNmlLDbbrsjfLgBEP3hC6HZ/tZTO69pYeY3hPqFlw37o+ASJHIfBWmdnZFwldhSe2oMzHNc08QZ9FP0o0vyXJbLxDm1GhvE3HMcV1fQ8Z613wy5Ryyx40Po56kken6vNJXVDpSbWvZOLA24RcwAEgaJjHkmDoga9oqAtcLELAxDcr3MDg7IBLeIkSD4hdHVGUSLLisbSZiMQ6pTflqNLWlzYmGmIc3UjyuuHW1qfXXpb2diMQGu3hHETxUTsc1P+ktJyVcocJAPBwPInRw5Koygz6TkyjKKZcet2eB5Lg7JTj2pf6g1Vdv5GUHlgDX5d0jUGYHnCcyo3pywn3Xi3coF7h6H4IJztBqX+oN/wFS7LLOgpvi7mAkm5M3WPi8Q0vrnTcpsHfe8wB1wPNSaaX07qPwKa7G9R+BVXDYtr6lLiHPxJ6jkIYApvaDFNbReBFwWgRckiGgdpKB5xjvun4JoxTvulUKGMHTMZqGuYwnmaVIvcOsSW+Kv7FxjfozHSJcC89Rc4uI80QjftAtJBEECSDAMc4PBNdjncuMC41iY7Yus3G41r3VXyN5raDDwLnOl8Hk1ouUMNtynnpOmxfWceomGNB5bpKjadNN9eoAXFhAAkk8le2Ng6mIaHghrCAWugnMD90Kxs2h9JcRP1Y98g3Mj3badq67CUGNY1rWgNaMrQLAAaALr08OX7eznnnr8ndX2dstlMAiS7i4xP9la6U6W5JOeQYGikDBEwtEkn5HG23uHQDrSUXSu5+iClAtJka6qaoBFvJJzgQRKjptIMmwQCmJkG4jivN9q7CqYOsawBeH1qQbWDt6mwuAc1zQLg6cAvS6xkWumsaIIcLHgeKpnhMotjlcXC7Txb3PNLIzJImA4udN55AWNiPFUMcyu2pmpgkCWySJyzwtp2rpsXhmsquNt4yOJjKBrziU80mZCZ4+Ux6LJcbtplmnA47DYhzg97nnKczQA3KHC4dl4kHmoDhalM03kv3nZsxLS4OqbpLxFgbgld7i3sYJid4CByOi8+xG0atN9QubmpB72Z76F8tGugiFGk7XWdKx3QtByxnac5LOjcSGlriLCZGWLKuyjU34ZlFN5IzOhj6gIEh0Tn4AmRZaOH2/nGHeGF2Rs1A0Zg0Nc7KD1kyQq+Mw+LOV72DIHOe5kmSCbN5DKNOu6aSfgvZl72MeXuYJL2tk5mucb909Wimxfs0+b1Xue0FwzRYaEgjiOafgcRmqdCXPpOflLwSRultjH3oESNVl7WzNqFhe4vzljSXGcggwDMSbC6CHBUy/ILOcwnPBOZl4D2knfJvPYr9HZ7i9rLFjnlriBlLXXcc7OsA3VbDezuIc01BDD7obB3crpjtnj1lTt2jVp9K97JzNcRl3srmNAl5HuzMoLGJ2AA7NnhrmsDAW53S6d3sgSqtLYryAQ9sExutESOrgfzSwuKxOJYajC1jaYiLF05csidIGnWVrbGxFJlINY9z2B7veac7iDmyxwgnXrCDd9gqApCpTMS4h467QfEWXV1dbeS57Yuz3lwqObl98gcZfGvVC6SmYEGy19LfH9Zc9chpgQJUJJnjqi9pJJAlTBwiJXRQ7KOQQVXozySQSNpkXPBPc4OEDVA1QbRrZAMy3QJgy3KT97TgkXZrC3FIbut5QZu0MFJzcQLj0I81zeIrvYwCzwZngQBeTy0XaVGZgYMSIXCbU2fVJyFzjTa45mMloqCbsdcGPGIJWbrY6u479K7mmbj8c9rc77ktOTLJLrbp3bR1rncNhH1mGm9/RCmBFPK7eiDJPExoF2VLGBjcrqDqTW+6BL2gTMSBzvCxdr4il0rHvzuYHl56MHM1xbuuhwvlIXGOq/svZvRsaGtgw0OLd1zi2crw4WeN4/E+GhTp1XnK+o9zToBDSQOEgWWdg9sMzPaSG0wMwe7cPGS5mk21bzuEzZXtAx1aZ3HF7Q4iADLYJ5A5T8QgubR2d0jHM/aBDmFgaAHsnIzpHXeSYBvYLOcc7n18sPqAMcBDsrRYuLep7XNniE6rtkPxJoh/RtDXTVLQ57uYpt91jeuCbWVHCVBTxHRseKlFo33Phpp5hMhxMmeVxJQXMLQqOfkD3NbckNcQDPEdqOMp02Ne11mlrs5kgQdYAu4n7552UGzNssOJLocGZHBrsjoJkdVtOPNUK9V9Z7w6jmY6buJAHIjm7r4cEg3dn+zn0gU34cDDtZl+sBL3PYRfM3RxMzfmu12Z7P0KLcrAXHMXFzjJJOvIRpZD2XwzmYdjXgNe4ZiBcAcBPYAtcDLc34LVhhJN2frPnlbdQmbuvFB7cxkIne0tCIdlsbrq5i14aIOqYaZ18UTTzX5o9KNI6kDumCSj6A80UB6KLzpdAPzW0TRUJtzspHMDRI1QNLct9eCXvdUJNOaxSfu6cUCL8ttVz+2cQWPJEXAhouTYz+C6Frc1yuL2pRqCq7MMwzEy29tRuk8uRXHrX+XXpT+llm0ebFM3HU32LJ+CyWYkaEfG3qrlJ7D7zSeyFllrRZE9X6P+0wfyz6BVnjDfdb/KfyUlRlHgHDtAVZwYBzU2okJxw/3W+DP7Jj8RSAswfCPVQ1Aw8FGW0o0JPgPwSZFxR4nabYhrAPgq2CxIfVYHNAaXtBniC64TcQWcLeZWe9jiZa13UTYfmp3Uaj2Ho8txw4eSQdmtpxVDYtWo6iwVozlu9HGND1E2Wg8Rcdi2y7m2WzVA7vXKWXNfTgkze14JOdlsFKCNTLbkj0XGetFrARJ1KZ0h08EC6c8kU/oQkgTmAAmFHTcSYNwmtmRrqpqkRbyQNqjKLWSpXmbptLW/mjW4R5IBUdBgWWZtTdLXROYX8P7LWo6X81kbYfBngGuI5Wgrn1fFfDyVM7Tq0f52pHD0j+x8B+Sh2biDVZmcAHTBiY5jyIRweKpveWNMkTwImLEtPFZXcamFpciO2Qqz8HR5+ZWjXyMEudA5k8eQUYDXXBkHjJTUN1mOwtEcfMqI06I/ZJ8D+Sv16jGuyF28eF/NQ1qTYJOgBJJ4AJqG6za1dg0Z8VJsSgKtdrXDdnMR2cPjCpte14LmiwMX15g+q0fY+vmxD2x7rXAfEBWw1bEZdq7qo0ASLFMpmTBuhTmRPmpK2lufBbGY2ruxFk6kJEm6bR4z5oVdbeSBr3EEgGynDBEwhTiBKhMzx1QDpDzSVm3Ukga54IIBUbGkGTYICmRfldPc8OEDVAqpzCBdClu62Sa3LcpO3tOCAVGyZF1l7cG52MePJazXZbFZe2xuzwId6Ln1fGrYeUZWwh9WO3+kLM9m6fuEi4zfitbY3uR+9+AWf7PH3P9yyfGn6l9pX3pDgS+fABWdlDc8bfAKl7Ujeo9r/QK5so7h734BPZ6Yu0D9pf1Nb+C09oO+rf3HeiyseftNUdTflWnj/0b+4fRJ3qb6YGyhuP77fRaXsa6cZUHJp+YFZuyvcf32/KtD2KP2yr1tcP+QAV8PKK5dq9Ce4EQLlMpiDJsk1hBk6BOc7NYdq2MoVd6IunUzAg2TW7uvFJzc1wga9pJkCymDxESmh4aIPBR9EdfFA3o3cklP0wSQN6WbRrZDJlvrCJpAX5XQD81igRdmtpxSG71yi5uW47LoAZteHJAizNfRZu2/cjkHfKtJzstgs7bTZYDzDvRU6njVsPKMXYbtz/AHf0hVPZoWZ/u9Fb2G3cHaPQKt7NiAz/AHLH8avp/tJd1Htf6BWNle4e9+AUHtCN6j2v9ArGzRuu7x9AntHpiYwfaa3Yz5Vp4wfVv7h9Fn40faavYz0Wpjh9U/uH0Sd6m9o53ZQ3H98ei0fYpv2useTZ/wCX9lm7IO4/vj5Vrexw+11utkfFyvh5RXPtXdF820lANy314IlmW44INdmse2y2MpHe6oSzZba8UnbunHmiG5rlAOjzXnVHpeEdSaamW3JO6Ia+KAfR+tJN6c8gigTahNjxT3NDRI1Rc0AG3BR03EmDdAWHNYpP3dOKNYQLW7EqN5m/agTG5hJ1Wdtj3Y4CY+Cv1TBgWVPao+rB439CqdTxq2HlGJsT3B2qt7PiMva/1Kt7EG4O0eiq7C4d9/qVj+NX07bwvS7z/lCsYAbru9+AUG3Rej33fKrOzxuu739IT2j0xcU37TV7G+gWljrU39w+ioYkfaavYz5Qr+0P0b+4fRPdT8c5sYbj++PRbHsc37VWPJkj+ZZWyG/VvP7/AOC1vY39Zq90T/Or4eUUz7V2rHFxg6Jz25bhF7QBIEFMomTe/atjMLN7Xgg92UwEa1oi3YnUhIvftQJrARJ1TDUOnghUcQSAYUwYI0QDoW8klXznmUkDmtMix1U1SCLeSDngggHVMYwtMnRAqIg3t2o1rxF+xGocwgXQp7utkDqRgXt2qhtUbs8J/BXKjSTIuFW2l+jA4gj8VTPxq2PlGJsoQ3xVXYvvf73+pVrZWnwVbY3vHvv9Ssfxq+n7bH6Pvn5VYwAs7vfgFDtn/wCMfvn5VYwQ3T3v6QntHpj4lv2mr3W+ivY/9HU7p9FVrj7RU7rPRWscNx/dPokL6YWy/wBG7v8A9K1PYz9Yr9wfMVmbOG47v/0rT9jh9oqnk0T/ADldOn5RXPtXZUwQRPmpKpkWvfgk9wIgaplMQZNlrZho2mbdqFYSbX7Eam9EXhGmYEGxQOYQAJUJaZ0Oqc9hJkaKQPERKB2Ycwkq/RO5eiCB/REXta6cXh1h5odNNo1slky3mYQJrctz2WSdvacOaWbNbTjzS93rnwQEOy2Pkqe0RLZ4EhW8ua+nmq2PO7HIi/8AnaqZ+NWx8oxNl6fBV9kthx77/Uqzs3Q9v4lVdlnfd/Ef8xWP41fUu2R+j75+VT4L3T3vwCh2yYDO/wD0lS4HR3aPRT7R6ZtYfaKnY30CtY73H90+igrfrD+630U+O91/dPokKxcANw9/8Fpexx+0VhzaB8XFZ+AG4e//AErS9jx9dW6mg/BxV+n5RXPtXXtYRc8OSc52aw7boZ827ET/ANpZct9eHJa2Ym7uvHkk5ua480ve6o8Us2W2vHkgIqBtjwTeiOtuaPRzeYlLpuEdSB3TjrSTeg6/JJA40gL3tdMa8usfJBryTBOqke0NEjVAHNy3HZdADNrw5IUzJg3Rqbulp/zigTnZbDzVbHt3M3GR6q0xoIk3Kq487pHCR6qufjVse8YuzND2n1Kq7L9938R/zFWdm/tdv4lVdme+7+I/5isXxq+rG2vdZ3x8pUmD0PaPRN2y2zO+PlKfgtD2t9FPtHpQrfrD+630Cmx3uv7p9FDW/WH91vop8cNx/dPogx8B7h7/AOC0vZH9PV62gfFxWbgBuHv/ANK0vY8fXVjyaPjmKv0/KK59q7AsDbjhzQa7NY9tkGPLjB0TqgyiRZa2YHbunHmiG5rnyQp72t4/zghUdlMCwQJzyLDgn9ENb80msBEnVRmoZiUB+kHqSUvRN5eqSBPaINhooaZJN79qDGEEWUtRwIgGUArCBa3ZZKjeZv23TaIg3t2o1rxF+xA2sYNrdijxg+rnja/irFIwL27VUxw3SeEi/iFXPxq2PeMTAavHX+JVbZ533/xX/MVPs3V/afUqts877/4r/mWL41fVvawszvj5XJ+C0d2j0Q2zozvj5XI4LR3aPRT7R6Z9b9Yf3W+inx/uP7p9FXxH6w/ut9FPtA7j+6fRBk4D3D3/AMFq+xo+srHujzKysB7h7/4LW9ijvYgd3+pX6flFc/GuuqNABi3Yo6Nze9uN0KbSCCRCkqmRa9+C1sxta0RbssnUhIvftTaNpm3bZCsJNr9iAVHEEwVMGiNBomscAACYURaZ04oG5zzPxSVrOOY+KSBhqAiBxTGNLTJ0SFIi/K6c5+awQJ5zWCFPd1tKTW5bnssk7e04c0Ae3MZGijxZGQt429VMHZbHyVfGN3HHgfzVc/Gpx7xg7P8AeeOs/MVSwDvrHj/9Xeqs4B2+/wAfmKo4F/17/wCMfX+6xtbS226Gs74+VyfgTZ3aPRRbcO4zvj5SnbOMh3a30T2j0o4k/Xv7rfRT7SO4/un0VbGO+vf3W+isbRO4/uH0QZOAduHv/gtX2J9+v1FpPxcsXZzpa7vj0Wv7DVRnrj70R8T+av0/KK5+Ndm9wcIGqYwZTJSDMtzwTnOzWHbda2YKm9peEWHKIKDd3XjySc3NceaAOYSZGikFQRHgm9IG25JvRHXxQN6I8kFN045FJA3pZtGtkizLfWE40gL8rpjXlxg6ICHZracUju9coubluPNBu9rw5IEG5r6LK21iCzI39nMcx8LSOUlarnZbBc5jse19Z9N4GUBonhJEmfj5Ln1brFfCbqVmHuXDiI8SZ/FZdLBubXJvd4eLG7SLmeqFoMovYNx2YagOv5qQYh495hHW3eH5+Sy6d5VbbLC5gy3hwPhBQ2YxwDpEe76f3Vw4hp1B8QoziWDjCa/dm/zTHx2Fe6sS0AgtYOXD/tW8YwljwNS0jxjRWXYhhNvQqFzp0aSmk7YuEw+RgEkknMZEQOFp11+Cu7Dqto1mAn3iQeqRaY6wB4p9bDu47vhdZmKrsZOXeeNB18C4q0/P1F/Xo+ed2IlIty314KLCVWvptqNMhzQ4HhcKVrs1j22WxlIb3VCRdltrxSdu6ceaLG5rlAujm8xKHS8I6kHPIsOCf0Q18UDfo/Wkm9OepJAmvJIBKke0ASLFOeBB00UNLW/mgNMyYN0atoiyNbS3kqGNxpY0gXfwm8BRbJN1Mm/wsfjwxpJu61rmG8SY8VyePw76dQ1AC5jvfjnzU7KmYkOzHMN7hM+8Z9Am4PHGhFKsSWgblQjVnBr/AN4WvxlZM8uVd8ceJmHqzem8t5ts4T1tOngrbNoV26sa8fuyPIqycDRqbzYn7zDCDdlvbdlXwcAVWS+l7Z7Rv2w4Depk9n9wFA/bzf8A6n/yj81cfRxGhFN3hBVd+Hq/cb/Ml5E0qP2+OFGofAfmon7arO9ynl7T/wBK47C1T+wwdpJ/BFuCrGxexg/dA9So/T8c/iX1n+++Bybb/kqowznbrBA4u/Lmujq7OYy7nF569FmYvabGnLTbnfo1jOfCTwU6NtjYO1W4fLRe4lkSLTkEwCeQJPkV14qNLQ5pBB4tIIPivK20XND3VHEvqHei4aP2A1vILoPZfappuyOBLXGL6tcbTHwld8M9flcs8PcdtS3pm6FR0GBZGtwjyTqOl/Nd3EWNBEnVRF5mJSqEyYUwAjhogXRDkkq0nr80kDmMIIMKWo4EQLlJ1QG3OyYxpaZOiBUhBvZYu0RL3cb/AILce7NYLLxdEh0njdcurP5X6fdz1fDEEZYAzCSdQ3j29XJFlZ28aobkhzADlIuZzR2ARHJazqUqtXwQPUeYhZndlUcJTGdzHPZDoYGmxkwI4wT1ytGi2sGg58wLS4GL20sQNZ5hRvwjuXLiRMAieU6dl1G2nVyZS+H6EwXNLT7zfHn1oLAxOIhpAa4ONrEE2JmxNrKMbQrlpcKbYFzJcCLTcEaqBlZ7AxrRLgC2SCGNkXPPWL8pQpVCGP0hxBMzN3lxgHUQ5SJPpWJeN1jBMiSSNNdY/wACq5sS/V7W7waQ0AEEmCLk6SPiFNRxLgQ2DlkukCYMmWmdTNuxV6NB7HPdmDg5xcA0EbwcMhJP7ouOc+AV8Ts4EvbUe9z2RLc27fw08EHU2hmSmQwwHRugh4AcZMdk9YOis4bDv1eZeZzEm0cGgDRsTbrTzhAXSb3JA4NngOaCi+m5zmGB7pzh37LjcRGp115p/umRzntMzJV51KFHh6GZ7WxMuExym6mIrs9k4npKbXusXeoJBhWKokyLqOlQaGtawQ1vDtUzXZbFa52/We9zmOAEE3UJYZmOKc5hJkaFPFQaeClB/SDmEFD0BSQO6KLzpdHPmsm9LNo1snZMt0ADct9eCVRoeISDs1jbikd3S8oM+thS3S6hAC18ua+iiqAaEAxx4rjl0p6dJn9UOiBSOGV44IRYkeagFB2gIVeFnpblPqk/DqJ1FaD8O8ax8VGMM86DzVLjfieU+qBoofR1edhHjgPinM2e8jVvmkxy+HKfVIYZvEqDEBoNrrU/08TvOJ7LK4zAMbcCSLib9avOnai5xzzdn1H3DYbzNh+fktnZ+zWU9Lv4uPmByCvB+a2iRbluL8F1x6cx/XPLK0hu63lItzX04JDe1tCRdltrxV1R6SLckOi4z1o9HN+aHS8I6kB6cckkugHNJAXUwBI4XTGOLjB0RSQF7ctwgze14JJIA52UwE9rARJ1KSSBnSHTwT3MAEjUJJIGNdmMFF4y6cUkkBYM1ymvcWmBoikgc2mCJPFRioTbnZFJA9zA0SNU1js1ikkgT93Tiixua5SSQMc8tMDQKQUxr4pJII+mKSSSD//Z"/>
          <p:cNvSpPr>
            <a:spLocks noChangeAspect="1" noChangeArrowheads="1"/>
          </p:cNvSpPr>
          <p:nvPr/>
        </p:nvSpPr>
        <p:spPr bwMode="auto">
          <a:xfrm>
            <a:off x="143608" y="-144463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1748" name="AutoShape 4" descr="data:image/jpeg;base64,/9j/4AAQSkZJRgABAQAAAQABAAD/2wCEAAoHCBYVFRgWFhYZGBgaHBwcGBkYHBkYHBoaHBohHBwaGhocIS4lHB4rIRocJjgmKy8xNTU1GiQ7QDs0Py40NTEBDAwMEA8QHhISHjYrISs0NDQ0NDQ0NDQxNDQ0NDQ0NDQ0MTQ0NDQ0NDQ0NDQ0MTQ0NDQ0NDQ0NDQ0NDQ0NDQ0NP/AABEIATgAoQMBIgACEQEDEQH/xAAbAAABBQEBAAAAAAAAAAAAAAABAAIDBAUGB//EAEMQAAEDAgMEBwQGCQQCAwAAAAEAAhEDIQQSMQUiQVETYXFygaGxBjKRshQjJFLB0TM0QmJzksLh8BWCovHS4kNTY//EABgBAQADAQAAAAAAAAAAAAAAAAABAgQD/8QAHxEBAQACAQUBAQAAAAAAAAAAAAECERIDMTJBUSEi/9oADAMBAAIRAxEAPwD2FzxBuNFFSEGTbtQbTIMkaKHaO0WU2y4kzoACSb/AeKi3Xck2tVjItfsulRtM27bLCp+0tIH3ah8B/wCSFX2npHRr/g3/AMlHKfVuNbdYSbX7LqVjgAJsucZ7VsAjo3/Fqif7UNJnoz/MPyUc8TjXRZTOh1Uz3AgwVyzva48KQjrf/wCqhb7UuF+iH8x/JOeJxrqqQg3t22T614i/Zdcm/wBrHkR0bfiUxvtW8aMZ/wAvzTnDjXX0TAvbtsmVRJkX7Fyb/aqof2Gf8vzRb7WVAI6NnxcnOHGuwa4AC4ULWmRY6rjXe01Y8GfA/mi/2oxBGrB2N/MpzhxrtqjgRAv2JlIQb27bLkMP7VPaZexrh1S0/iuhwW2KVcQ10O4tdY+HPwUzKUuNi/WvEX7Lp1IwL27bJtPd1tKD25jIuFZUKjSSSBKmDxGo0TWvAEHVRmmZmEDMh5H4JKz0refqkgaagNr3ssja+FPvatAg9X/a1eii86XSL81o18VXLHlNJxurtxOIwAN22PLh/ZZtRhaYIg/5pzXZbTwIaMwMA2PUeCya+HDhDh/bsKzWXG6rvLLNxgIFaD9mQfe8gl/po+8fJNw0zkJWmNmt5u8vyTv9OZzPxH5JyhqspBap2czmfj/ZIbOZ1/FOUNMpJa30BnI/EojAM+75n81PI0xyUpWz9DZ90eacMKz7rfgo5GmGSmyt/oWfdb8AhkZ9xvwH5KNmlLDbbrsjfLgBEP3hC6HZ/tZTO69pYeY3hPqFlw37o+ASJHIfBWmdnZFwldhSe2oMzHNc08QZ9FP0o0vyXJbLxDm1GhvE3HMcV1fQ8Z613wy5Ryyx40Po56kken6vNJXVDpSbWvZOLA24RcwAEgaJjHkmDoga9oqAtcLELAxDcr3MDg7IBLeIkSD4hdHVGUSLLisbSZiMQ6pTflqNLWlzYmGmIc3UjyuuHW1qfXXpb2diMQGu3hHETxUTsc1P+ktJyVcocJAPBwPInRw5Koygz6TkyjKKZcet2eB5Lg7JTj2pf6g1Vdv5GUHlgDX5d0jUGYHnCcyo3pywn3Xi3coF7h6H4IJztBqX+oN/wFS7LLOgpvi7mAkm5M3WPi8Q0vrnTcpsHfe8wB1wPNSaaX07qPwKa7G9R+BVXDYtr6lLiHPxJ6jkIYApvaDFNbReBFwWgRckiGgdpKB5xjvun4JoxTvulUKGMHTMZqGuYwnmaVIvcOsSW+Kv7FxjfozHSJcC89Rc4uI80QjftAtJBEECSDAMc4PBNdjncuMC41iY7Yus3G41r3VXyN5raDDwLnOl8Hk1ouUMNtynnpOmxfWceomGNB5bpKjadNN9eoAXFhAAkk8le2Ng6mIaHghrCAWugnMD90Kxs2h9JcRP1Y98g3Mj3badq67CUGNY1rWgNaMrQLAAaALr08OX7eznnnr8ndX2dstlMAiS7i4xP9la6U6W5JOeQYGikDBEwtEkn5HG23uHQDrSUXSu5+iClAtJka6qaoBFvJJzgQRKjptIMmwQCmJkG4jivN9q7CqYOsawBeH1qQbWDt6mwuAc1zQLg6cAvS6xkWumsaIIcLHgeKpnhMotjlcXC7Txb3PNLIzJImA4udN55AWNiPFUMcyu2pmpgkCWySJyzwtp2rpsXhmsquNt4yOJjKBrziU80mZCZ4+Ux6LJcbtplmnA47DYhzg97nnKczQA3KHC4dl4kHmoDhalM03kv3nZsxLS4OqbpLxFgbgld7i3sYJid4CByOi8+xG0atN9QubmpB72Z76F8tGugiFGk7XWdKx3QtByxnac5LOjcSGlriLCZGWLKuyjU34ZlFN5IzOhj6gIEh0Tn4AmRZaOH2/nGHeGF2Rs1A0Zg0Nc7KD1kyQq+Mw+LOV72DIHOe5kmSCbN5DKNOu6aSfgvZl72MeXuYJL2tk5mucb909Wimxfs0+b1Xue0FwzRYaEgjiOafgcRmqdCXPpOflLwSRultjH3oESNVl7WzNqFhe4vzljSXGcggwDMSbC6CHBUy/ILOcwnPBOZl4D2knfJvPYr9HZ7i9rLFjnlriBlLXXcc7OsA3VbDezuIc01BDD7obB3crpjtnj1lTt2jVp9K97JzNcRl3srmNAl5HuzMoLGJ2AA7NnhrmsDAW53S6d3sgSqtLYryAQ9sExutESOrgfzSwuKxOJYajC1jaYiLF05csidIGnWVrbGxFJlINY9z2B7veac7iDmyxwgnXrCDd9gqApCpTMS4h467QfEWXV1dbeS57Yuz3lwqObl98gcZfGvVC6SmYEGy19LfH9Zc9chpgQJUJJnjqi9pJJAlTBwiJXRQ7KOQQVXozySQSNpkXPBPc4OEDVA1QbRrZAMy3QJgy3KT97TgkXZrC3FIbut5QZu0MFJzcQLj0I81zeIrvYwCzwZngQBeTy0XaVGZgYMSIXCbU2fVJyFzjTa45mMloqCbsdcGPGIJWbrY6u479K7mmbj8c9rc77ktOTLJLrbp3bR1rncNhH1mGm9/RCmBFPK7eiDJPExoF2VLGBjcrqDqTW+6BL2gTMSBzvCxdr4il0rHvzuYHl56MHM1xbuuhwvlIXGOq/svZvRsaGtgw0OLd1zi2crw4WeN4/E+GhTp1XnK+o9zToBDSQOEgWWdg9sMzPaSG0wMwe7cPGS5mk21bzuEzZXtAx1aZ3HF7Q4iADLYJ5A5T8QgubR2d0jHM/aBDmFgaAHsnIzpHXeSYBvYLOcc7n18sPqAMcBDsrRYuLep7XNniE6rtkPxJoh/RtDXTVLQ57uYpt91jeuCbWVHCVBTxHRseKlFo33Phpp5hMhxMmeVxJQXMLQqOfkD3NbckNcQDPEdqOMp02Ne11mlrs5kgQdYAu4n7552UGzNssOJLocGZHBrsjoJkdVtOPNUK9V9Z7w6jmY6buJAHIjm7r4cEg3dn+zn0gU34cDDtZl+sBL3PYRfM3RxMzfmu12Z7P0KLcrAXHMXFzjJJOvIRpZD2XwzmYdjXgNe4ZiBcAcBPYAtcDLc34LVhhJN2frPnlbdQmbuvFB7cxkIne0tCIdlsbrq5i14aIOqYaZ18UTTzX5o9KNI6kDumCSj6A80UB6KLzpdAPzW0TRUJtzspHMDRI1QNLct9eCXvdUJNOaxSfu6cUCL8ttVz+2cQWPJEXAhouTYz+C6Frc1yuL2pRqCq7MMwzEy29tRuk8uRXHrX+XXpT+llm0ebFM3HU32LJ+CyWYkaEfG3qrlJ7D7zSeyFllrRZE9X6P+0wfyz6BVnjDfdb/KfyUlRlHgHDtAVZwYBzU2okJxw/3W+DP7Jj8RSAswfCPVQ1Aw8FGW0o0JPgPwSZFxR4nabYhrAPgq2CxIfVYHNAaXtBniC64TcQWcLeZWe9jiZa13UTYfmp3Uaj2Ho8txw4eSQdmtpxVDYtWo6iwVozlu9HGND1E2Wg8Rcdi2y7m2WzVA7vXKWXNfTgkze14JOdlsFKCNTLbkj0XGetFrARJ1KZ0h08EC6c8kU/oQkgTmAAmFHTcSYNwmtmRrqpqkRbyQNqjKLWSpXmbptLW/mjW4R5IBUdBgWWZtTdLXROYX8P7LWo6X81kbYfBngGuI5Wgrn1fFfDyVM7Tq0f52pHD0j+x8B+Sh2biDVZmcAHTBiY5jyIRweKpveWNMkTwImLEtPFZXcamFpciO2Qqz8HR5+ZWjXyMEudA5k8eQUYDXXBkHjJTUN1mOwtEcfMqI06I/ZJ8D+Sv16jGuyF28eF/NQ1qTYJOgBJJ4AJqG6za1dg0Z8VJsSgKtdrXDdnMR2cPjCpte14LmiwMX15g+q0fY+vmxD2x7rXAfEBWw1bEZdq7qo0ASLFMpmTBuhTmRPmpK2lufBbGY2ruxFk6kJEm6bR4z5oVdbeSBr3EEgGynDBEwhTiBKhMzx1QDpDzSVm3Ukga54IIBUbGkGTYICmRfldPc8OEDVAqpzCBdClu62Sa3LcpO3tOCAVGyZF1l7cG52MePJazXZbFZe2xuzwId6Ln1fGrYeUZWwh9WO3+kLM9m6fuEi4zfitbY3uR+9+AWf7PH3P9yyfGn6l9pX3pDgS+fABWdlDc8bfAKl7Ujeo9r/QK5so7h734BPZ6Yu0D9pf1Nb+C09oO+rf3HeiyseftNUdTflWnj/0b+4fRJ3qb6YGyhuP77fRaXsa6cZUHJp+YFZuyvcf32/KtD2KP2yr1tcP+QAV8PKK5dq9Ce4EQLlMpiDJsk1hBk6BOc7NYdq2MoVd6IunUzAg2TW7uvFJzc1wga9pJkCymDxESmh4aIPBR9EdfFA3o3cklP0wSQN6WbRrZDJlvrCJpAX5XQD81igRdmtpxSG71yi5uW47LoAZteHJAizNfRZu2/cjkHfKtJzstgs7bTZYDzDvRU6njVsPKMXYbtz/AHf0hVPZoWZ/u9Fb2G3cHaPQKt7NiAz/AHLH8avp/tJd1Htf6BWNle4e9+AUHtCN6j2v9ArGzRuu7x9AntHpiYwfaa3Yz5Vp4wfVv7h9Fn40faavYz0Wpjh9U/uH0Sd6m9o53ZQ3H98ei0fYpv2useTZ/wCX9lm7IO4/vj5Vrexw+11utkfFyvh5RXPtXdF820lANy314IlmW44INdmse2y2MpHe6oSzZba8UnbunHmiG5rlAOjzXnVHpeEdSaamW3JO6Ia+KAfR+tJN6c8gigTahNjxT3NDRI1Rc0AG3BR03EmDdAWHNYpP3dOKNYQLW7EqN5m/agTG5hJ1Wdtj3Y4CY+Cv1TBgWVPao+rB439CqdTxq2HlGJsT3B2qt7PiMva/1Kt7EG4O0eiq7C4d9/qVj+NX07bwvS7z/lCsYAbru9+AUG3Rej33fKrOzxuu739IT2j0xcU37TV7G+gWljrU39w+ioYkfaavYz5Qr+0P0b+4fRPdT8c5sYbj++PRbHsc37VWPJkj+ZZWyG/VvP7/AOC1vY39Zq90T/Or4eUUz7V2rHFxg6Jz25bhF7QBIEFMomTe/atjMLN7Xgg92UwEa1oi3YnUhIvftQJrARJ1TDUOnghUcQSAYUwYI0QDoW8klXznmUkDmtMix1U1SCLeSDngggHVMYwtMnRAqIg3t2o1rxF+xGocwgXQp7utkDqRgXt2qhtUbs8J/BXKjSTIuFW2l+jA4gj8VTPxq2PlGJsoQ3xVXYvvf73+pVrZWnwVbY3vHvv9Ssfxq+n7bH6Pvn5VYwAs7vfgFDtn/wCMfvn5VYwQ3T3v6QntHpj4lv2mr3W+ivY/9HU7p9FVrj7RU7rPRWscNx/dPokL6YWy/wBG7v8A9K1PYz9Yr9wfMVmbOG47v/0rT9jh9oqnk0T/ADldOn5RXPtXZUwQRPmpKpkWvfgk9wIgaplMQZNlrZho2mbdqFYSbX7Eam9EXhGmYEGxQOYQAJUJaZ0Oqc9hJkaKQPERKB2Ycwkq/RO5eiCB/REXta6cXh1h5odNNo1slky3mYQJrctz2WSdvacOaWbNbTjzS93rnwQEOy2Pkqe0RLZ4EhW8ua+nmq2PO7HIi/8AnaqZ+NWx8oxNl6fBV9kthx77/Uqzs3Q9v4lVdlnfd/Ef8xWP41fUu2R+j75+VT4L3T3vwCh2yYDO/wD0lS4HR3aPRT7R6ZtYfaKnY30CtY73H90+igrfrD+630U+O91/dPokKxcANw9/8Fpexx+0VhzaB8XFZ+AG4e//AErS9jx9dW6mg/BxV+n5RXPtXXtYRc8OSc52aw7boZ827ET/ANpZct9eHJa2Ym7uvHkk5ua480ve6o8Us2W2vHkgIqBtjwTeiOtuaPRzeYlLpuEdSB3TjrSTeg6/JJA40gL3tdMa8usfJBryTBOqke0NEjVAHNy3HZdADNrw5IUzJg3Rqbulp/zigTnZbDzVbHt3M3GR6q0xoIk3Kq487pHCR6qufjVse8YuzND2n1Kq7L9938R/zFWdm/tdv4lVdme+7+I/5isXxq+rG2vdZ3x8pUmD0PaPRN2y2zO+PlKfgtD2t9FPtHpQrfrD+630Cmx3uv7p9FDW/WH91vop8cNx/dPogx8B7h7/AOC0vZH9PV62gfFxWbgBuHv/ANK0vY8fXVjyaPjmKv0/KK59q7AsDbjhzQa7NY9tkGPLjB0TqgyiRZa2YHbunHmiG5rnyQp72t4/zghUdlMCwQJzyLDgn9ENb80msBEnVRmoZiUB+kHqSUvRN5eqSBPaINhooaZJN79qDGEEWUtRwIgGUArCBa3ZZKjeZv23TaIg3t2o1rxF+xA2sYNrdijxg+rnja/irFIwL27VUxw3SeEi/iFXPxq2PeMTAavHX+JVbZ533/xX/MVPs3V/afUqts877/4r/mWL41fVvawszvj5XJ+C0d2j0Q2zozvj5XI4LR3aPRT7R6Z9b9Yf3W+inx/uP7p9FXxH6w/ut9FPtA7j+6fRBk4D3D3/AMFq+xo+srHujzKysB7h7/4LW9ijvYgd3+pX6flFc/GuuqNABi3Yo6Nze9uN0KbSCCRCkqmRa9+C1sxta0RbssnUhIvftTaNpm3bZCsJNr9iAVHEEwVMGiNBomscAACYURaZ04oG5zzPxSVrOOY+KSBhqAiBxTGNLTJ0SFIi/K6c5+awQJ5zWCFPd1tKTW5bnssk7e04c0Ae3MZGijxZGQt429VMHZbHyVfGN3HHgfzVc/Gpx7xg7P8AeeOs/MVSwDvrHj/9Xeqs4B2+/wAfmKo4F/17/wCMfX+6xtbS226Gs74+VyfgTZ3aPRRbcO4zvj5SnbOMh3a30T2j0o4k/Xv7rfRT7SO4/un0VbGO+vf3W+isbRO4/uH0QZOAduHv/gtX2J9+v1FpPxcsXZzpa7vj0Wv7DVRnrj70R8T+av0/KK5+Ndm9wcIGqYwZTJSDMtzwTnOzWHbda2YKm9peEWHKIKDd3XjySc3NceaAOYSZGikFQRHgm9IG25JvRHXxQN6I8kFN045FJA3pZtGtkizLfWE40gL8rpjXlxg6ICHZracUju9coubluPNBu9rw5IEG5r6LK21iCzI39nMcx8LSOUlarnZbBc5jse19Z9N4GUBonhJEmfj5Ln1brFfCbqVmHuXDiI8SZ/FZdLBubXJvd4eLG7SLmeqFoMovYNx2YagOv5qQYh495hHW3eH5+Sy6d5VbbLC5gy3hwPhBQ2YxwDpEe76f3Vw4hp1B8QoziWDjCa/dm/zTHx2Fe6sS0AgtYOXD/tW8YwljwNS0jxjRWXYhhNvQqFzp0aSmk7YuEw+RgEkknMZEQOFp11+Cu7Dqto1mAn3iQeqRaY6wB4p9bDu47vhdZmKrsZOXeeNB18C4q0/P1F/Xo+ed2IlIty314KLCVWvptqNMhzQ4HhcKVrs1j22WxlIb3VCRdltrxSdu6ceaLG5rlAujm8xKHS8I6kHPIsOCf0Q18UDfo/Wkm9OepJAmvJIBKke0ASLFOeBB00UNLW/mgNMyYN0atoiyNbS3kqGNxpY0gXfwm8BRbJN1Mm/wsfjwxpJu61rmG8SY8VyePw76dQ1AC5jvfjnzU7KmYkOzHMN7hM+8Z9Am4PHGhFKsSWgblQjVnBr/AN4WvxlZM8uVd8ceJmHqzem8t5ts4T1tOngrbNoV26sa8fuyPIqycDRqbzYn7zDCDdlvbdlXwcAVWS+l7Z7Rv2w4Depk9n9wFA/bzf8A6n/yj81cfRxGhFN3hBVd+Hq/cb/Ml5E0qP2+OFGofAfmon7arO9ynl7T/wBK47C1T+wwdpJ/BFuCrGxexg/dA9So/T8c/iX1n+++Bybb/kqowznbrBA4u/Lmujq7OYy7nF569FmYvabGnLTbnfo1jOfCTwU6NtjYO1W4fLRe4lkSLTkEwCeQJPkV14qNLQ5pBB4tIIPivK20XND3VHEvqHei4aP2A1vILoPZfappuyOBLXGL6tcbTHwld8M9flcs8PcdtS3pm6FR0GBZGtwjyTqOl/Nd3EWNBEnVRF5mJSqEyYUwAjhogXRDkkq0nr80kDmMIIMKWo4EQLlJ1QG3OyYxpaZOiBUhBvZYu0RL3cb/AILce7NYLLxdEh0njdcurP5X6fdz1fDEEZYAzCSdQ3j29XJFlZ28aobkhzADlIuZzR2ARHJazqUqtXwQPUeYhZndlUcJTGdzHPZDoYGmxkwI4wT1ytGi2sGg58wLS4GL20sQNZ5hRvwjuXLiRMAieU6dl1G2nVyZS+H6EwXNLT7zfHn1oLAxOIhpAa4ONrEE2JmxNrKMbQrlpcKbYFzJcCLTcEaqBlZ7AxrRLgC2SCGNkXPPWL8pQpVCGP0hxBMzN3lxgHUQ5SJPpWJeN1jBMiSSNNdY/wACq5sS/V7W7waQ0AEEmCLk6SPiFNRxLgQ2DlkukCYMmWmdTNuxV6NB7HPdmDg5xcA0EbwcMhJP7ouOc+AV8Ts4EvbUe9z2RLc27fw08EHU2hmSmQwwHRugh4AcZMdk9YOis4bDv1eZeZzEm0cGgDRsTbrTzhAXSb3JA4NngOaCi+m5zmGB7pzh37LjcRGp115p/umRzntMzJV51KFHh6GZ7WxMuExym6mIrs9k4npKbXusXeoJBhWKokyLqOlQaGtawQ1vDtUzXZbFa52/We9zmOAEE3UJYZmOKc5hJkaFPFQaeClB/SDmEFD0BSQO6KLzpdHPmsm9LNo1snZMt0ADct9eCVRoeISDs1jbikd3S8oM+thS3S6hAC18ua+iiqAaEAxx4rjl0p6dJn9UOiBSOGV44IRYkeagFB2gIVeFnpblPqk/DqJ1FaD8O8ax8VGMM86DzVLjfieU+qBoofR1edhHjgPinM2e8jVvmkxy+HKfVIYZvEqDEBoNrrU/08TvOJ7LK4zAMbcCSLib9avOnai5xzzdn1H3DYbzNh+fktnZ+zWU9Lv4uPmByCvB+a2iRbluL8F1x6cx/XPLK0hu63lItzX04JDe1tCRdltrxV1R6SLckOi4z1o9HN+aHS8I6kB6cckkugHNJAXUwBI4XTGOLjB0RSQF7ctwgze14JJIA52UwE9rARJ1KSSBnSHTwT3MAEjUJJIGNdmMFF4y6cUkkBYM1ymvcWmBoikgc2mCJPFRioTbnZFJA9zA0SNU1js1ikkgT93Tiixua5SSQMc8tMDQKQUxr4pJII+mKSSSD//Z"/>
          <p:cNvSpPr>
            <a:spLocks noChangeAspect="1" noChangeArrowheads="1"/>
          </p:cNvSpPr>
          <p:nvPr/>
        </p:nvSpPr>
        <p:spPr bwMode="auto">
          <a:xfrm>
            <a:off x="143608" y="-144463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1758" name="AutoShape 14" descr="205 Bone Ivory Stock Illustrations, Cliparts and Royalty Free Bone Ivory  Vectors"/>
          <p:cNvSpPr>
            <a:spLocks noChangeAspect="1" noChangeArrowheads="1"/>
          </p:cNvSpPr>
          <p:nvPr/>
        </p:nvSpPr>
        <p:spPr bwMode="auto">
          <a:xfrm>
            <a:off x="4139952" y="3573016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1" name="2 - Θέση περιεχομένου"/>
          <p:cNvSpPr txBox="1">
            <a:spLocks/>
          </p:cNvSpPr>
          <p:nvPr/>
        </p:nvSpPr>
        <p:spPr>
          <a:xfrm>
            <a:off x="2411760" y="6165304"/>
            <a:ext cx="4320480" cy="432048"/>
          </a:xfrm>
          <a:prstGeom prst="rect">
            <a:avLst/>
          </a:prstGeom>
        </p:spPr>
        <p:txBody>
          <a:bodyPr vert="horz" lIns="101370" tIns="50685" rIns="101370" bIns="50685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Georgia"/>
              <a:buNone/>
              <a:tabLst/>
              <a:defRPr/>
            </a:pPr>
            <a:r>
              <a:rPr lang="en-US" sz="1700" i="1" dirty="0" smtClean="0">
                <a:latin typeface="Arial" pitchFamily="34" charset="0"/>
                <a:cs typeface="Arial" pitchFamily="34" charset="0"/>
                <a:sym typeface="Wingdings 3"/>
              </a:rPr>
              <a:t>Green Chem</a:t>
            </a:r>
            <a:r>
              <a:rPr kumimoji="0" lang="en-US" sz="17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 3"/>
              </a:rPr>
              <a:t>.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 3"/>
              </a:rPr>
              <a:t> </a:t>
            </a:r>
            <a:r>
              <a:rPr kumimoji="0" lang="en-US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 3"/>
              </a:rPr>
              <a:t>2017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 3"/>
              </a:rPr>
              <a:t>, </a:t>
            </a:r>
            <a:r>
              <a:rPr lang="en-US" sz="1700" i="1" dirty="0" smtClean="0">
                <a:latin typeface="Arial" pitchFamily="34" charset="0"/>
                <a:cs typeface="Arial" pitchFamily="34" charset="0"/>
                <a:sym typeface="Wingdings 3"/>
              </a:rPr>
              <a:t>19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 3"/>
              </a:rPr>
              <a:t>, 5846-5853</a:t>
            </a:r>
            <a:endParaRPr kumimoji="0" lang="el-GR" sz="17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Wingdings 3"/>
            </a:endParaRPr>
          </a:p>
        </p:txBody>
      </p:sp>
      <p:sp>
        <p:nvSpPr>
          <p:cNvPr id="51205" name="AutoShape 5" descr="https://pubs.acs.org/cms/10.1021/jacs.8b04155/asset/images/large/ja-2018-04155p_0006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51207" name="AutoShape 7" descr="https://pubs.acs.org/cms/10.1021/jacs.8b04155/asset/images/large/ja-2018-04155p_0006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6" name="15 - Ορθογώνιο"/>
          <p:cNvSpPr/>
          <p:nvPr/>
        </p:nvSpPr>
        <p:spPr>
          <a:xfrm>
            <a:off x="323528" y="1916832"/>
            <a:ext cx="432048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2 - Θέση περιεχομένου"/>
          <p:cNvSpPr>
            <a:spLocks noGrp="1"/>
          </p:cNvSpPr>
          <p:nvPr>
            <p:ph idx="1"/>
          </p:nvPr>
        </p:nvSpPr>
        <p:spPr>
          <a:xfrm>
            <a:off x="113043" y="1340769"/>
            <a:ext cx="8779437" cy="72008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Clr>
                <a:schemeClr val="tx2"/>
              </a:buClr>
              <a:buFont typeface="Wingdings 3" pitchFamily="18" charset="2"/>
              <a:buChar char="u"/>
            </a:pPr>
            <a:r>
              <a:rPr lang="el-GR" sz="2000" b="1" dirty="0" smtClean="0">
                <a:latin typeface="Arial" pitchFamily="34" charset="0"/>
                <a:cs typeface="Arial" pitchFamily="34" charset="0"/>
                <a:sym typeface="Wingdings 3"/>
              </a:rPr>
              <a:t>Πολύτιμα Μέταλλα</a:t>
            </a:r>
            <a:endParaRPr lang="en-US" sz="2000" b="1" dirty="0" smtClean="0">
              <a:latin typeface="Arial" pitchFamily="34" charset="0"/>
              <a:cs typeface="Arial" pitchFamily="34" charset="0"/>
              <a:sym typeface="Wingdings 3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 cstate="print"/>
          <a:srcRect l="22365" t="45390" r="63011" b="30702"/>
          <a:stretch>
            <a:fillRect/>
          </a:stretch>
        </p:blipFill>
        <p:spPr bwMode="auto">
          <a:xfrm>
            <a:off x="467544" y="2492896"/>
            <a:ext cx="2448272" cy="225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22 - Ορθογώνιο"/>
          <p:cNvSpPr/>
          <p:nvPr/>
        </p:nvSpPr>
        <p:spPr>
          <a:xfrm>
            <a:off x="5364088" y="2492896"/>
            <a:ext cx="1872208" cy="1728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24 - Ορθογώνιο"/>
          <p:cNvSpPr/>
          <p:nvPr/>
        </p:nvSpPr>
        <p:spPr>
          <a:xfrm>
            <a:off x="2699792" y="188640"/>
            <a:ext cx="6048672" cy="2880320"/>
          </a:xfrm>
          <a:prstGeom prst="rect">
            <a:avLst/>
          </a:prstGeom>
          <a:solidFill>
            <a:schemeClr val="tx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58823" y="620688"/>
            <a:ext cx="8229601" cy="650336"/>
          </a:xfrm>
        </p:spPr>
        <p:txBody>
          <a:bodyPr>
            <a:noAutofit/>
          </a:bodyPr>
          <a:lstStyle/>
          <a:p>
            <a:r>
              <a:rPr lang="el-GR" sz="36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ΕΙΣΑΓΩΓΗ</a:t>
            </a:r>
            <a:endParaRPr lang="el-GR" sz="36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179512" y="-27384"/>
            <a:ext cx="648072" cy="410137"/>
          </a:xfrm>
          <a:prstGeom prst="rect">
            <a:avLst/>
          </a:prstGeom>
          <a:noFill/>
        </p:spPr>
        <p:txBody>
          <a:bodyPr wrap="square" lIns="101370" tIns="50685" rIns="101370" bIns="50685" rtlCol="0">
            <a:spAutoFit/>
          </a:bodyPr>
          <a:lstStyle/>
          <a:p>
            <a:fld id="{0D9E4952-DAA2-4537-9F83-99525CB0C1DA}" type="slidenum"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pPr/>
              <a:t>2</a:t>
            </a:fld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1746" name="AutoShape 2" descr="data:image/jpeg;base64,/9j/4AAQSkZJRgABAQAAAQABAAD/2wCEAAoHCBYVFRgWFhYZGBgaHBwcGBkYHBkYHBoaHBohHBwaGhocIS4lHB4rIRocJjgmKy8xNTU1GiQ7QDs0Py40NTEBDAwMEA8QHhISHjYrISs0NDQ0NDQ0NDQxNDQ0NDQ0NDQ0MTQ0NDQ0NDQ0NDQ0MTQ0NDQ0NDQ0NDQ0NDQ0NDQ0NP/AABEIATgAoQMBIgACEQEDEQH/xAAbAAABBQEBAAAAAAAAAAAAAAABAAIDBAUGB//EAEMQAAEDAgMEBwQGCQQCAwAAAAEAAhEDIQQSMQUiQVETYXFygaGxBjKRshQjJFLB0TM0QmJzksLh8BWCovHS4kNTY//EABgBAQADAQAAAAAAAAAAAAAAAAABAgQD/8QAHxEBAQACAQUBAQAAAAAAAAAAAAECERIDMTJBUSEi/9oADAMBAAIRAxEAPwD2FzxBuNFFSEGTbtQbTIMkaKHaO0WU2y4kzoACSb/AeKi3Xck2tVjItfsulRtM27bLCp+0tIH3ah8B/wCSFX2npHRr/g3/AMlHKfVuNbdYSbX7LqVjgAJsucZ7VsAjo3/Fqif7UNJnoz/MPyUc8TjXRZTOh1Uz3AgwVyzva48KQjrf/wCqhb7UuF+iH8x/JOeJxrqqQg3t22T614i/Zdcm/wBrHkR0bfiUxvtW8aMZ/wAvzTnDjXX0TAvbtsmVRJkX7Fyb/aqof2Gf8vzRb7WVAI6NnxcnOHGuwa4AC4ULWmRY6rjXe01Y8GfA/mi/2oxBGrB2N/MpzhxrtqjgRAv2JlIQb27bLkMP7VPaZexrh1S0/iuhwW2KVcQ10O4tdY+HPwUzKUuNi/WvEX7Lp1IwL27bJtPd1tKD25jIuFZUKjSSSBKmDxGo0TWvAEHVRmmZmEDMh5H4JKz0refqkgaagNr3ssja+FPvatAg9X/a1eii86XSL81o18VXLHlNJxurtxOIwAN22PLh/ZZtRhaYIg/5pzXZbTwIaMwMA2PUeCya+HDhDh/bsKzWXG6rvLLNxgIFaD9mQfe8gl/po+8fJNw0zkJWmNmt5u8vyTv9OZzPxH5JyhqspBap2czmfj/ZIbOZ1/FOUNMpJa30BnI/EojAM+75n81PI0xyUpWz9DZ90eacMKz7rfgo5GmGSmyt/oWfdb8AhkZ9xvwH5KNmlLDbbrsjfLgBEP3hC6HZ/tZTO69pYeY3hPqFlw37o+ASJHIfBWmdnZFwldhSe2oMzHNc08QZ9FP0o0vyXJbLxDm1GhvE3HMcV1fQ8Z613wy5Ryyx40Po56kken6vNJXVDpSbWvZOLA24RcwAEgaJjHkmDoga9oqAtcLELAxDcr3MDg7IBLeIkSD4hdHVGUSLLisbSZiMQ6pTflqNLWlzYmGmIc3UjyuuHW1qfXXpb2diMQGu3hHETxUTsc1P+ktJyVcocJAPBwPInRw5Koygz6TkyjKKZcet2eB5Lg7JTj2pf6g1Vdv5GUHlgDX5d0jUGYHnCcyo3pywn3Xi3coF7h6H4IJztBqX+oN/wFS7LLOgpvi7mAkm5M3WPi8Q0vrnTcpsHfe8wB1wPNSaaX07qPwKa7G9R+BVXDYtr6lLiHPxJ6jkIYApvaDFNbReBFwWgRckiGgdpKB5xjvun4JoxTvulUKGMHTMZqGuYwnmaVIvcOsSW+Kv7FxjfozHSJcC89Rc4uI80QjftAtJBEECSDAMc4PBNdjncuMC41iY7Yus3G41r3VXyN5raDDwLnOl8Hk1ouUMNtynnpOmxfWceomGNB5bpKjadNN9eoAXFhAAkk8le2Ng6mIaHghrCAWugnMD90Kxs2h9JcRP1Y98g3Mj3badq67CUGNY1rWgNaMrQLAAaALr08OX7eznnnr8ndX2dstlMAiS7i4xP9la6U6W5JOeQYGikDBEwtEkn5HG23uHQDrSUXSu5+iClAtJka6qaoBFvJJzgQRKjptIMmwQCmJkG4jivN9q7CqYOsawBeH1qQbWDt6mwuAc1zQLg6cAvS6xkWumsaIIcLHgeKpnhMotjlcXC7Txb3PNLIzJImA4udN55AWNiPFUMcyu2pmpgkCWySJyzwtp2rpsXhmsquNt4yOJjKBrziU80mZCZ4+Ux6LJcbtplmnA47DYhzg97nnKczQA3KHC4dl4kHmoDhalM03kv3nZsxLS4OqbpLxFgbgld7i3sYJid4CByOi8+xG0atN9QubmpB72Z76F8tGugiFGk7XWdKx3QtByxnac5LOjcSGlriLCZGWLKuyjU34ZlFN5IzOhj6gIEh0Tn4AmRZaOH2/nGHeGF2Rs1A0Zg0Nc7KD1kyQq+Mw+LOV72DIHOe5kmSCbN5DKNOu6aSfgvZl72MeXuYJL2tk5mucb909Wimxfs0+b1Xue0FwzRYaEgjiOafgcRmqdCXPpOflLwSRultjH3oESNVl7WzNqFhe4vzljSXGcggwDMSbC6CHBUy/ILOcwnPBOZl4D2knfJvPYr9HZ7i9rLFjnlriBlLXXcc7OsA3VbDezuIc01BDD7obB3crpjtnj1lTt2jVp9K97JzNcRl3srmNAl5HuzMoLGJ2AA7NnhrmsDAW53S6d3sgSqtLYryAQ9sExutESOrgfzSwuKxOJYajC1jaYiLF05csidIGnWVrbGxFJlINY9z2B7veac7iDmyxwgnXrCDd9gqApCpTMS4h467QfEWXV1dbeS57Yuz3lwqObl98gcZfGvVC6SmYEGy19LfH9Zc9chpgQJUJJnjqi9pJJAlTBwiJXRQ7KOQQVXozySQSNpkXPBPc4OEDVA1QbRrZAMy3QJgy3KT97TgkXZrC3FIbut5QZu0MFJzcQLj0I81zeIrvYwCzwZngQBeTy0XaVGZgYMSIXCbU2fVJyFzjTa45mMloqCbsdcGPGIJWbrY6u479K7mmbj8c9rc77ktOTLJLrbp3bR1rncNhH1mGm9/RCmBFPK7eiDJPExoF2VLGBjcrqDqTW+6BL2gTMSBzvCxdr4il0rHvzuYHl56MHM1xbuuhwvlIXGOq/svZvRsaGtgw0OLd1zi2crw4WeN4/E+GhTp1XnK+o9zToBDSQOEgWWdg9sMzPaSG0wMwe7cPGS5mk21bzuEzZXtAx1aZ3HF7Q4iADLYJ5A5T8QgubR2d0jHM/aBDmFgaAHsnIzpHXeSYBvYLOcc7n18sPqAMcBDsrRYuLep7XNniE6rtkPxJoh/RtDXTVLQ57uYpt91jeuCbWVHCVBTxHRseKlFo33Phpp5hMhxMmeVxJQXMLQqOfkD3NbckNcQDPEdqOMp02Ne11mlrs5kgQdYAu4n7552UGzNssOJLocGZHBrsjoJkdVtOPNUK9V9Z7w6jmY6buJAHIjm7r4cEg3dn+zn0gU34cDDtZl+sBL3PYRfM3RxMzfmu12Z7P0KLcrAXHMXFzjJJOvIRpZD2XwzmYdjXgNe4ZiBcAcBPYAtcDLc34LVhhJN2frPnlbdQmbuvFB7cxkIne0tCIdlsbrq5i14aIOqYaZ18UTTzX5o9KNI6kDumCSj6A80UB6KLzpdAPzW0TRUJtzspHMDRI1QNLct9eCXvdUJNOaxSfu6cUCL8ttVz+2cQWPJEXAhouTYz+C6Frc1yuL2pRqCq7MMwzEy29tRuk8uRXHrX+XXpT+llm0ebFM3HU32LJ+CyWYkaEfG3qrlJ7D7zSeyFllrRZE9X6P+0wfyz6BVnjDfdb/KfyUlRlHgHDtAVZwYBzU2okJxw/3W+DP7Jj8RSAswfCPVQ1Aw8FGW0o0JPgPwSZFxR4nabYhrAPgq2CxIfVYHNAaXtBniC64TcQWcLeZWe9jiZa13UTYfmp3Uaj2Ho8txw4eSQdmtpxVDYtWo6iwVozlu9HGND1E2Wg8Rcdi2y7m2WzVA7vXKWXNfTgkze14JOdlsFKCNTLbkj0XGetFrARJ1KZ0h08EC6c8kU/oQkgTmAAmFHTcSYNwmtmRrqpqkRbyQNqjKLWSpXmbptLW/mjW4R5IBUdBgWWZtTdLXROYX8P7LWo6X81kbYfBngGuI5Wgrn1fFfDyVM7Tq0f52pHD0j+x8B+Sh2biDVZmcAHTBiY5jyIRweKpveWNMkTwImLEtPFZXcamFpciO2Qqz8HR5+ZWjXyMEudA5k8eQUYDXXBkHjJTUN1mOwtEcfMqI06I/ZJ8D+Sv16jGuyF28eF/NQ1qTYJOgBJJ4AJqG6za1dg0Z8VJsSgKtdrXDdnMR2cPjCpte14LmiwMX15g+q0fY+vmxD2x7rXAfEBWw1bEZdq7qo0ASLFMpmTBuhTmRPmpK2lufBbGY2ruxFk6kJEm6bR4z5oVdbeSBr3EEgGynDBEwhTiBKhMzx1QDpDzSVm3Ukga54IIBUbGkGTYICmRfldPc8OEDVAqpzCBdClu62Sa3LcpO3tOCAVGyZF1l7cG52MePJazXZbFZe2xuzwId6Ln1fGrYeUZWwh9WO3+kLM9m6fuEi4zfitbY3uR+9+AWf7PH3P9yyfGn6l9pX3pDgS+fABWdlDc8bfAKl7Ujeo9r/QK5so7h734BPZ6Yu0D9pf1Nb+C09oO+rf3HeiyseftNUdTflWnj/0b+4fRJ3qb6YGyhuP77fRaXsa6cZUHJp+YFZuyvcf32/KtD2KP2yr1tcP+QAV8PKK5dq9Ce4EQLlMpiDJsk1hBk6BOc7NYdq2MoVd6IunUzAg2TW7uvFJzc1wga9pJkCymDxESmh4aIPBR9EdfFA3o3cklP0wSQN6WbRrZDJlvrCJpAX5XQD81igRdmtpxSG71yi5uW47LoAZteHJAizNfRZu2/cjkHfKtJzstgs7bTZYDzDvRU6njVsPKMXYbtz/AHf0hVPZoWZ/u9Fb2G3cHaPQKt7NiAz/AHLH8avp/tJd1Htf6BWNle4e9+AUHtCN6j2v9ArGzRuu7x9AntHpiYwfaa3Yz5Vp4wfVv7h9Fn40faavYz0Wpjh9U/uH0Sd6m9o53ZQ3H98ei0fYpv2useTZ/wCX9lm7IO4/vj5Vrexw+11utkfFyvh5RXPtXdF820lANy314IlmW44INdmse2y2MpHe6oSzZba8UnbunHmiG5rlAOjzXnVHpeEdSaamW3JO6Ia+KAfR+tJN6c8gigTahNjxT3NDRI1Rc0AG3BR03EmDdAWHNYpP3dOKNYQLW7EqN5m/agTG5hJ1Wdtj3Y4CY+Cv1TBgWVPao+rB439CqdTxq2HlGJsT3B2qt7PiMva/1Kt7EG4O0eiq7C4d9/qVj+NX07bwvS7z/lCsYAbru9+AUG3Rej33fKrOzxuu739IT2j0xcU37TV7G+gWljrU39w+ioYkfaavYz5Qr+0P0b+4fRPdT8c5sYbj++PRbHsc37VWPJkj+ZZWyG/VvP7/AOC1vY39Zq90T/Or4eUUz7V2rHFxg6Jz25bhF7QBIEFMomTe/atjMLN7Xgg92UwEa1oi3YnUhIvftQJrARJ1TDUOnghUcQSAYUwYI0QDoW8klXznmUkDmtMix1U1SCLeSDngggHVMYwtMnRAqIg3t2o1rxF+xGocwgXQp7utkDqRgXt2qhtUbs8J/BXKjSTIuFW2l+jA4gj8VTPxq2PlGJsoQ3xVXYvvf73+pVrZWnwVbY3vHvv9Ssfxq+n7bH6Pvn5VYwAs7vfgFDtn/wCMfvn5VYwQ3T3v6QntHpj4lv2mr3W+ivY/9HU7p9FVrj7RU7rPRWscNx/dPokL6YWy/wBG7v8A9K1PYz9Yr9wfMVmbOG47v/0rT9jh9oqnk0T/ADldOn5RXPtXZUwQRPmpKpkWvfgk9wIgaplMQZNlrZho2mbdqFYSbX7Eam9EXhGmYEGxQOYQAJUJaZ0Oqc9hJkaKQPERKB2Ycwkq/RO5eiCB/REXta6cXh1h5odNNo1slky3mYQJrctz2WSdvacOaWbNbTjzS93rnwQEOy2Pkqe0RLZ4EhW8ua+nmq2PO7HIi/8AnaqZ+NWx8oxNl6fBV9kthx77/Uqzs3Q9v4lVdlnfd/Ef8xWP41fUu2R+j75+VT4L3T3vwCh2yYDO/wD0lS4HR3aPRT7R6ZtYfaKnY30CtY73H90+igrfrD+630U+O91/dPokKxcANw9/8Fpexx+0VhzaB8XFZ+AG4e//AErS9jx9dW6mg/BxV+n5RXPtXXtYRc8OSc52aw7boZ827ET/ANpZct9eHJa2Ym7uvHkk5ua480ve6o8Us2W2vHkgIqBtjwTeiOtuaPRzeYlLpuEdSB3TjrSTeg6/JJA40gL3tdMa8usfJBryTBOqke0NEjVAHNy3HZdADNrw5IUzJg3Rqbulp/zigTnZbDzVbHt3M3GR6q0xoIk3Kq487pHCR6qufjVse8YuzND2n1Kq7L9938R/zFWdm/tdv4lVdme+7+I/5isXxq+rG2vdZ3x8pUmD0PaPRN2y2zO+PlKfgtD2t9FPtHpQrfrD+630Cmx3uv7p9FDW/WH91vop8cNx/dPogx8B7h7/AOC0vZH9PV62gfFxWbgBuHv/ANK0vY8fXVjyaPjmKv0/KK59q7AsDbjhzQa7NY9tkGPLjB0TqgyiRZa2YHbunHmiG5rnyQp72t4/zghUdlMCwQJzyLDgn9ENb80msBEnVRmoZiUB+kHqSUvRN5eqSBPaINhooaZJN79qDGEEWUtRwIgGUArCBa3ZZKjeZv23TaIg3t2o1rxF+xA2sYNrdijxg+rnja/irFIwL27VUxw3SeEi/iFXPxq2PeMTAavHX+JVbZ533/xX/MVPs3V/afUqts877/4r/mWL41fVvawszvj5XJ+C0d2j0Q2zozvj5XI4LR3aPRT7R6Z9b9Yf3W+inx/uP7p9FXxH6w/ut9FPtA7j+6fRBk4D3D3/AMFq+xo+srHujzKysB7h7/4LW9ijvYgd3+pX6flFc/GuuqNABi3Yo6Nze9uN0KbSCCRCkqmRa9+C1sxta0RbssnUhIvftTaNpm3bZCsJNr9iAVHEEwVMGiNBomscAACYURaZ04oG5zzPxSVrOOY+KSBhqAiBxTGNLTJ0SFIi/K6c5+awQJ5zWCFPd1tKTW5bnssk7e04c0Ae3MZGijxZGQt429VMHZbHyVfGN3HHgfzVc/Gpx7xg7P8AeeOs/MVSwDvrHj/9Xeqs4B2+/wAfmKo4F/17/wCMfX+6xtbS226Gs74+VyfgTZ3aPRRbcO4zvj5SnbOMh3a30T2j0o4k/Xv7rfRT7SO4/un0VbGO+vf3W+isbRO4/uH0QZOAduHv/gtX2J9+v1FpPxcsXZzpa7vj0Wv7DVRnrj70R8T+av0/KK5+Ndm9wcIGqYwZTJSDMtzwTnOzWHbda2YKm9peEWHKIKDd3XjySc3NceaAOYSZGikFQRHgm9IG25JvRHXxQN6I8kFN045FJA3pZtGtkizLfWE40gL8rpjXlxg6ICHZracUju9coubluPNBu9rw5IEG5r6LK21iCzI39nMcx8LSOUlarnZbBc5jse19Z9N4GUBonhJEmfj5Ln1brFfCbqVmHuXDiI8SZ/FZdLBubXJvd4eLG7SLmeqFoMovYNx2YagOv5qQYh495hHW3eH5+Sy6d5VbbLC5gy3hwPhBQ2YxwDpEe76f3Vw4hp1B8QoziWDjCa/dm/zTHx2Fe6sS0AgtYOXD/tW8YwljwNS0jxjRWXYhhNvQqFzp0aSmk7YuEw+RgEkknMZEQOFp11+Cu7Dqto1mAn3iQeqRaY6wB4p9bDu47vhdZmKrsZOXeeNB18C4q0/P1F/Xo+ed2IlIty314KLCVWvptqNMhzQ4HhcKVrs1j22WxlIb3VCRdltrxSdu6ceaLG5rlAujm8xKHS8I6kHPIsOCf0Q18UDfo/Wkm9OepJAmvJIBKke0ASLFOeBB00UNLW/mgNMyYN0atoiyNbS3kqGNxpY0gXfwm8BRbJN1Mm/wsfjwxpJu61rmG8SY8VyePw76dQ1AC5jvfjnzU7KmYkOzHMN7hM+8Z9Am4PHGhFKsSWgblQjVnBr/AN4WvxlZM8uVd8ceJmHqzem8t5ts4T1tOngrbNoV26sa8fuyPIqycDRqbzYn7zDCDdlvbdlXwcAVWS+l7Z7Rv2w4Depk9n9wFA/bzf8A6n/yj81cfRxGhFN3hBVd+Hq/cb/Ml5E0qP2+OFGofAfmon7arO9ynl7T/wBK47C1T+wwdpJ/BFuCrGxexg/dA9So/T8c/iX1n+++Bybb/kqowznbrBA4u/Lmujq7OYy7nF569FmYvabGnLTbnfo1jOfCTwU6NtjYO1W4fLRe4lkSLTkEwCeQJPkV14qNLQ5pBB4tIIPivK20XND3VHEvqHei4aP2A1vILoPZfappuyOBLXGL6tcbTHwld8M9flcs8PcdtS3pm6FR0GBZGtwjyTqOl/Nd3EWNBEnVRF5mJSqEyYUwAjhogXRDkkq0nr80kDmMIIMKWo4EQLlJ1QG3OyYxpaZOiBUhBvZYu0RL3cb/AILce7NYLLxdEh0njdcurP5X6fdz1fDEEZYAzCSdQ3j29XJFlZ28aobkhzADlIuZzR2ARHJazqUqtXwQPUeYhZndlUcJTGdzHPZDoYGmxkwI4wT1ytGi2sGg58wLS4GL20sQNZ5hRvwjuXLiRMAieU6dl1G2nVyZS+H6EwXNLT7zfHn1oLAxOIhpAa4ONrEE2JmxNrKMbQrlpcKbYFzJcCLTcEaqBlZ7AxrRLgC2SCGNkXPPWL8pQpVCGP0hxBMzN3lxgHUQ5SJPpWJeN1jBMiSSNNdY/wACq5sS/V7W7waQ0AEEmCLk6SPiFNRxLgQ2DlkukCYMmWmdTNuxV6NB7HPdmDg5xcA0EbwcMhJP7ouOc+AV8Ts4EvbUe9z2RLc27fw08EHU2hmSmQwwHRugh4AcZMdk9YOis4bDv1eZeZzEm0cGgDRsTbrTzhAXSb3JA4NngOaCi+m5zmGB7pzh37LjcRGp115p/umRzntMzJV51KFHh6GZ7WxMuExym6mIrs9k4npKbXusXeoJBhWKokyLqOlQaGtawQ1vDtUzXZbFa52/We9zmOAEE3UJYZmOKc5hJkaFPFQaeClB/SDmEFD0BSQO6KLzpdHPmsm9LNo1snZMt0ADct9eCVRoeISDs1jbikd3S8oM+thS3S6hAC18ua+iiqAaEAxx4rjl0p6dJn9UOiBSOGV44IRYkeagFB2gIVeFnpblPqk/DqJ1FaD8O8ax8VGMM86DzVLjfieU+qBoofR1edhHjgPinM2e8jVvmkxy+HKfVIYZvEqDEBoNrrU/08TvOJ7LK4zAMbcCSLib9avOnai5xzzdn1H3DYbzNh+fktnZ+zWU9Lv4uPmByCvB+a2iRbluL8F1x6cx/XPLK0hu63lItzX04JDe1tCRdltrxV1R6SLckOi4z1o9HN+aHS8I6kB6cckkugHNJAXUwBI4XTGOLjB0RSQF7ctwgze14JJIA52UwE9rARJ1KSSBnSHTwT3MAEjUJJIGNdmMFF4y6cUkkBYM1ymvcWmBoikgc2mCJPFRioTbnZFJA9zA0SNU1js1ikkgT93Tiixua5SSQMc8tMDQKQUxr4pJII+mKSSSD//Z"/>
          <p:cNvSpPr>
            <a:spLocks noChangeAspect="1" noChangeArrowheads="1"/>
          </p:cNvSpPr>
          <p:nvPr/>
        </p:nvSpPr>
        <p:spPr bwMode="auto">
          <a:xfrm>
            <a:off x="143608" y="-144463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1748" name="AutoShape 4" descr="data:image/jpeg;base64,/9j/4AAQSkZJRgABAQAAAQABAAD/2wCEAAoHCBYVFRgWFhYZGBgaHBwcGBkYHBkYHBoaHBohHBwaGhocIS4lHB4rIRocJjgmKy8xNTU1GiQ7QDs0Py40NTEBDAwMEA8QHhISHjYrISs0NDQ0NDQ0NDQxNDQ0NDQ0NDQ0MTQ0NDQ0NDQ0NDQ0MTQ0NDQ0NDQ0NDQ0NDQ0NDQ0NP/AABEIATgAoQMBIgACEQEDEQH/xAAbAAABBQEBAAAAAAAAAAAAAAABAAIDBAUGB//EAEMQAAEDAgMEBwQGCQQCAwAAAAEAAhEDIQQSMQUiQVETYXFygaGxBjKRshQjJFLB0TM0QmJzksLh8BWCovHS4kNTY//EABgBAQADAQAAAAAAAAAAAAAAAAABAgQD/8QAHxEBAQACAQUBAQAAAAAAAAAAAAECERIDMTJBUSEi/9oADAMBAAIRAxEAPwD2FzxBuNFFSEGTbtQbTIMkaKHaO0WU2y4kzoACSb/AeKi3Xck2tVjItfsulRtM27bLCp+0tIH3ah8B/wCSFX2npHRr/g3/AMlHKfVuNbdYSbX7LqVjgAJsucZ7VsAjo3/Fqif7UNJnoz/MPyUc8TjXRZTOh1Uz3AgwVyzva48KQjrf/wCqhb7UuF+iH8x/JOeJxrqqQg3t22T614i/Zdcm/wBrHkR0bfiUxvtW8aMZ/wAvzTnDjXX0TAvbtsmVRJkX7Fyb/aqof2Gf8vzRb7WVAI6NnxcnOHGuwa4AC4ULWmRY6rjXe01Y8GfA/mi/2oxBGrB2N/MpzhxrtqjgRAv2JlIQb27bLkMP7VPaZexrh1S0/iuhwW2KVcQ10O4tdY+HPwUzKUuNi/WvEX7Lp1IwL27bJtPd1tKD25jIuFZUKjSSSBKmDxGo0TWvAEHVRmmZmEDMh5H4JKz0refqkgaagNr3ssja+FPvatAg9X/a1eii86XSL81o18VXLHlNJxurtxOIwAN22PLh/ZZtRhaYIg/5pzXZbTwIaMwMA2PUeCya+HDhDh/bsKzWXG6rvLLNxgIFaD9mQfe8gl/po+8fJNw0zkJWmNmt5u8vyTv9OZzPxH5JyhqspBap2czmfj/ZIbOZ1/FOUNMpJa30BnI/EojAM+75n81PI0xyUpWz9DZ90eacMKz7rfgo5GmGSmyt/oWfdb8AhkZ9xvwH5KNmlLDbbrsjfLgBEP3hC6HZ/tZTO69pYeY3hPqFlw37o+ASJHIfBWmdnZFwldhSe2oMzHNc08QZ9FP0o0vyXJbLxDm1GhvE3HMcV1fQ8Z613wy5Ryyx40Po56kken6vNJXVDpSbWvZOLA24RcwAEgaJjHkmDoga9oqAtcLELAxDcr3MDg7IBLeIkSD4hdHVGUSLLisbSZiMQ6pTflqNLWlzYmGmIc3UjyuuHW1qfXXpb2diMQGu3hHETxUTsc1P+ktJyVcocJAPBwPInRw5Koygz6TkyjKKZcet2eB5Lg7JTj2pf6g1Vdv5GUHlgDX5d0jUGYHnCcyo3pywn3Xi3coF7h6H4IJztBqX+oN/wFS7LLOgpvi7mAkm5M3WPi8Q0vrnTcpsHfe8wB1wPNSaaX07qPwKa7G9R+BVXDYtr6lLiHPxJ6jkIYApvaDFNbReBFwWgRckiGgdpKB5xjvun4JoxTvulUKGMHTMZqGuYwnmaVIvcOsSW+Kv7FxjfozHSJcC89Rc4uI80QjftAtJBEECSDAMc4PBNdjncuMC41iY7Yus3G41r3VXyN5raDDwLnOl8Hk1ouUMNtynnpOmxfWceomGNB5bpKjadNN9eoAXFhAAkk8le2Ng6mIaHghrCAWugnMD90Kxs2h9JcRP1Y98g3Mj3badq67CUGNY1rWgNaMrQLAAaALr08OX7eznnnr8ndX2dstlMAiS7i4xP9la6U6W5JOeQYGikDBEwtEkn5HG23uHQDrSUXSu5+iClAtJka6qaoBFvJJzgQRKjptIMmwQCmJkG4jivN9q7CqYOsawBeH1qQbWDt6mwuAc1zQLg6cAvS6xkWumsaIIcLHgeKpnhMotjlcXC7Txb3PNLIzJImA4udN55AWNiPFUMcyu2pmpgkCWySJyzwtp2rpsXhmsquNt4yOJjKBrziU80mZCZ4+Ux6LJcbtplmnA47DYhzg97nnKczQA3KHC4dl4kHmoDhalM03kv3nZsxLS4OqbpLxFgbgld7i3sYJid4CByOi8+xG0atN9QubmpB72Z76F8tGugiFGk7XWdKx3QtByxnac5LOjcSGlriLCZGWLKuyjU34ZlFN5IzOhj6gIEh0Tn4AmRZaOH2/nGHeGF2Rs1A0Zg0Nc7KD1kyQq+Mw+LOV72DIHOe5kmSCbN5DKNOu6aSfgvZl72MeXuYJL2tk5mucb909Wimxfs0+b1Xue0FwzRYaEgjiOafgcRmqdCXPpOflLwSRultjH3oESNVl7WzNqFhe4vzljSXGcggwDMSbC6CHBUy/ILOcwnPBOZl4D2knfJvPYr9HZ7i9rLFjnlriBlLXXcc7OsA3VbDezuIc01BDD7obB3crpjtnj1lTt2jVp9K97JzNcRl3srmNAl5HuzMoLGJ2AA7NnhrmsDAW53S6d3sgSqtLYryAQ9sExutESOrgfzSwuKxOJYajC1jaYiLF05csidIGnWVrbGxFJlINY9z2B7veac7iDmyxwgnXrCDd9gqApCpTMS4h467QfEWXV1dbeS57Yuz3lwqObl98gcZfGvVC6SmYEGy19LfH9Zc9chpgQJUJJnjqi9pJJAlTBwiJXRQ7KOQQVXozySQSNpkXPBPc4OEDVA1QbRrZAMy3QJgy3KT97TgkXZrC3FIbut5QZu0MFJzcQLj0I81zeIrvYwCzwZngQBeTy0XaVGZgYMSIXCbU2fVJyFzjTa45mMloqCbsdcGPGIJWbrY6u479K7mmbj8c9rc77ktOTLJLrbp3bR1rncNhH1mGm9/RCmBFPK7eiDJPExoF2VLGBjcrqDqTW+6BL2gTMSBzvCxdr4il0rHvzuYHl56MHM1xbuuhwvlIXGOq/svZvRsaGtgw0OLd1zi2crw4WeN4/E+GhTp1XnK+o9zToBDSQOEgWWdg9sMzPaSG0wMwe7cPGS5mk21bzuEzZXtAx1aZ3HF7Q4iADLYJ5A5T8QgubR2d0jHM/aBDmFgaAHsnIzpHXeSYBvYLOcc7n18sPqAMcBDsrRYuLep7XNniE6rtkPxJoh/RtDXTVLQ57uYpt91jeuCbWVHCVBTxHRseKlFo33Phpp5hMhxMmeVxJQXMLQqOfkD3NbckNcQDPEdqOMp02Ne11mlrs5kgQdYAu4n7552UGzNssOJLocGZHBrsjoJkdVtOPNUK9V9Z7w6jmY6buJAHIjm7r4cEg3dn+zn0gU34cDDtZl+sBL3PYRfM3RxMzfmu12Z7P0KLcrAXHMXFzjJJOvIRpZD2XwzmYdjXgNe4ZiBcAcBPYAtcDLc34LVhhJN2frPnlbdQmbuvFB7cxkIne0tCIdlsbrq5i14aIOqYaZ18UTTzX5o9KNI6kDumCSj6A80UB6KLzpdAPzW0TRUJtzspHMDRI1QNLct9eCXvdUJNOaxSfu6cUCL8ttVz+2cQWPJEXAhouTYz+C6Frc1yuL2pRqCq7MMwzEy29tRuk8uRXHrX+XXpT+llm0ebFM3HU32LJ+CyWYkaEfG3qrlJ7D7zSeyFllrRZE9X6P+0wfyz6BVnjDfdb/KfyUlRlHgHDtAVZwYBzU2okJxw/3W+DP7Jj8RSAswfCPVQ1Aw8FGW0o0JPgPwSZFxR4nabYhrAPgq2CxIfVYHNAaXtBniC64TcQWcLeZWe9jiZa13UTYfmp3Uaj2Ho8txw4eSQdmtpxVDYtWo6iwVozlu9HGND1E2Wg8Rcdi2y7m2WzVA7vXKWXNfTgkze14JOdlsFKCNTLbkj0XGetFrARJ1KZ0h08EC6c8kU/oQkgTmAAmFHTcSYNwmtmRrqpqkRbyQNqjKLWSpXmbptLW/mjW4R5IBUdBgWWZtTdLXROYX8P7LWo6X81kbYfBngGuI5Wgrn1fFfDyVM7Tq0f52pHD0j+x8B+Sh2biDVZmcAHTBiY5jyIRweKpveWNMkTwImLEtPFZXcamFpciO2Qqz8HR5+ZWjXyMEudA5k8eQUYDXXBkHjJTUN1mOwtEcfMqI06I/ZJ8D+Sv16jGuyF28eF/NQ1qTYJOgBJJ4AJqG6za1dg0Z8VJsSgKtdrXDdnMR2cPjCpte14LmiwMX15g+q0fY+vmxD2x7rXAfEBWw1bEZdq7qo0ASLFMpmTBuhTmRPmpK2lufBbGY2ruxFk6kJEm6bR4z5oVdbeSBr3EEgGynDBEwhTiBKhMzx1QDpDzSVm3Ukga54IIBUbGkGTYICmRfldPc8OEDVAqpzCBdClu62Sa3LcpO3tOCAVGyZF1l7cG52MePJazXZbFZe2xuzwId6Ln1fGrYeUZWwh9WO3+kLM9m6fuEi4zfitbY3uR+9+AWf7PH3P9yyfGn6l9pX3pDgS+fABWdlDc8bfAKl7Ujeo9r/QK5so7h734BPZ6Yu0D9pf1Nb+C09oO+rf3HeiyseftNUdTflWnj/0b+4fRJ3qb6YGyhuP77fRaXsa6cZUHJp+YFZuyvcf32/KtD2KP2yr1tcP+QAV8PKK5dq9Ce4EQLlMpiDJsk1hBk6BOc7NYdq2MoVd6IunUzAg2TW7uvFJzc1wga9pJkCymDxESmh4aIPBR9EdfFA3o3cklP0wSQN6WbRrZDJlvrCJpAX5XQD81igRdmtpxSG71yi5uW47LoAZteHJAizNfRZu2/cjkHfKtJzstgs7bTZYDzDvRU6njVsPKMXYbtz/AHf0hVPZoWZ/u9Fb2G3cHaPQKt7NiAz/AHLH8avp/tJd1Htf6BWNle4e9+AUHtCN6j2v9ArGzRuu7x9AntHpiYwfaa3Yz5Vp4wfVv7h9Fn40faavYz0Wpjh9U/uH0Sd6m9o53ZQ3H98ei0fYpv2useTZ/wCX9lm7IO4/vj5Vrexw+11utkfFyvh5RXPtXdF820lANy314IlmW44INdmse2y2MpHe6oSzZba8UnbunHmiG5rlAOjzXnVHpeEdSaamW3JO6Ia+KAfR+tJN6c8gigTahNjxT3NDRI1Rc0AG3BR03EmDdAWHNYpP3dOKNYQLW7EqN5m/agTG5hJ1Wdtj3Y4CY+Cv1TBgWVPao+rB439CqdTxq2HlGJsT3B2qt7PiMva/1Kt7EG4O0eiq7C4d9/qVj+NX07bwvS7z/lCsYAbru9+AUG3Rej33fKrOzxuu739IT2j0xcU37TV7G+gWljrU39w+ioYkfaavYz5Qr+0P0b+4fRPdT8c5sYbj++PRbHsc37VWPJkj+ZZWyG/VvP7/AOC1vY39Zq90T/Or4eUUz7V2rHFxg6Jz25bhF7QBIEFMomTe/atjMLN7Xgg92UwEa1oi3YnUhIvftQJrARJ1TDUOnghUcQSAYUwYI0QDoW8klXznmUkDmtMix1U1SCLeSDngggHVMYwtMnRAqIg3t2o1rxF+xGocwgXQp7utkDqRgXt2qhtUbs8J/BXKjSTIuFW2l+jA4gj8VTPxq2PlGJsoQ3xVXYvvf73+pVrZWnwVbY3vHvv9Ssfxq+n7bH6Pvn5VYwAs7vfgFDtn/wCMfvn5VYwQ3T3v6QntHpj4lv2mr3W+ivY/9HU7p9FVrj7RU7rPRWscNx/dPokL6YWy/wBG7v8A9K1PYz9Yr9wfMVmbOG47v/0rT9jh9oqnk0T/ADldOn5RXPtXZUwQRPmpKpkWvfgk9wIgaplMQZNlrZho2mbdqFYSbX7Eam9EXhGmYEGxQOYQAJUJaZ0Oqc9hJkaKQPERKB2Ycwkq/RO5eiCB/REXta6cXh1h5odNNo1slky3mYQJrctz2WSdvacOaWbNbTjzS93rnwQEOy2Pkqe0RLZ4EhW8ua+nmq2PO7HIi/8AnaqZ+NWx8oxNl6fBV9kthx77/Uqzs3Q9v4lVdlnfd/Ef8xWP41fUu2R+j75+VT4L3T3vwCh2yYDO/wD0lS4HR3aPRT7R6ZtYfaKnY30CtY73H90+igrfrD+630U+O91/dPokKxcANw9/8Fpexx+0VhzaB8XFZ+AG4e//AErS9jx9dW6mg/BxV+n5RXPtXXtYRc8OSc52aw7boZ827ET/ANpZct9eHJa2Ym7uvHkk5ua480ve6o8Us2W2vHkgIqBtjwTeiOtuaPRzeYlLpuEdSB3TjrSTeg6/JJA40gL3tdMa8usfJBryTBOqke0NEjVAHNy3HZdADNrw5IUzJg3Rqbulp/zigTnZbDzVbHt3M3GR6q0xoIk3Kq487pHCR6qufjVse8YuzND2n1Kq7L9938R/zFWdm/tdv4lVdme+7+I/5isXxq+rG2vdZ3x8pUmD0PaPRN2y2zO+PlKfgtD2t9FPtHpQrfrD+630Cmx3uv7p9FDW/WH91vop8cNx/dPogx8B7h7/AOC0vZH9PV62gfFxWbgBuHv/ANK0vY8fXVjyaPjmKv0/KK59q7AsDbjhzQa7NY9tkGPLjB0TqgyiRZa2YHbunHmiG5rnyQp72t4/zghUdlMCwQJzyLDgn9ENb80msBEnVRmoZiUB+kHqSUvRN5eqSBPaINhooaZJN79qDGEEWUtRwIgGUArCBa3ZZKjeZv23TaIg3t2o1rxF+xA2sYNrdijxg+rnja/irFIwL27VUxw3SeEi/iFXPxq2PeMTAavHX+JVbZ533/xX/MVPs3V/afUqts877/4r/mWL41fVvawszvj5XJ+C0d2j0Q2zozvj5XI4LR3aPRT7R6Z9b9Yf3W+inx/uP7p9FXxH6w/ut9FPtA7j+6fRBk4D3D3/AMFq+xo+srHujzKysB7h7/4LW9ijvYgd3+pX6flFc/GuuqNABi3Yo6Nze9uN0KbSCCRCkqmRa9+C1sxta0RbssnUhIvftTaNpm3bZCsJNr9iAVHEEwVMGiNBomscAACYURaZ04oG5zzPxSVrOOY+KSBhqAiBxTGNLTJ0SFIi/K6c5+awQJ5zWCFPd1tKTW5bnssk7e04c0Ae3MZGijxZGQt429VMHZbHyVfGN3HHgfzVc/Gpx7xg7P8AeeOs/MVSwDvrHj/9Xeqs4B2+/wAfmKo4F/17/wCMfX+6xtbS226Gs74+VyfgTZ3aPRRbcO4zvj5SnbOMh3a30T2j0o4k/Xv7rfRT7SO4/un0VbGO+vf3W+isbRO4/uH0QZOAduHv/gtX2J9+v1FpPxcsXZzpa7vj0Wv7DVRnrj70R8T+av0/KK5+Ndm9wcIGqYwZTJSDMtzwTnOzWHbda2YKm9peEWHKIKDd3XjySc3NceaAOYSZGikFQRHgm9IG25JvRHXxQN6I8kFN045FJA3pZtGtkizLfWE40gL8rpjXlxg6ICHZracUju9coubluPNBu9rw5IEG5r6LK21iCzI39nMcx8LSOUlarnZbBc5jse19Z9N4GUBonhJEmfj5Ln1brFfCbqVmHuXDiI8SZ/FZdLBubXJvd4eLG7SLmeqFoMovYNx2YagOv5qQYh495hHW3eH5+Sy6d5VbbLC5gy3hwPhBQ2YxwDpEe76f3Vw4hp1B8QoziWDjCa/dm/zTHx2Fe6sS0AgtYOXD/tW8YwljwNS0jxjRWXYhhNvQqFzp0aSmk7YuEw+RgEkknMZEQOFp11+Cu7Dqto1mAn3iQeqRaY6wB4p9bDu47vhdZmKrsZOXeeNB18C4q0/P1F/Xo+ed2IlIty314KLCVWvptqNMhzQ4HhcKVrs1j22WxlIb3VCRdltrxSdu6ceaLG5rlAujm8xKHS8I6kHPIsOCf0Q18UDfo/Wkm9OepJAmvJIBKke0ASLFOeBB00UNLW/mgNMyYN0atoiyNbS3kqGNxpY0gXfwm8BRbJN1Mm/wsfjwxpJu61rmG8SY8VyePw76dQ1AC5jvfjnzU7KmYkOzHMN7hM+8Z9Am4PHGhFKsSWgblQjVnBr/AN4WvxlZM8uVd8ceJmHqzem8t5ts4T1tOngrbNoV26sa8fuyPIqycDRqbzYn7zDCDdlvbdlXwcAVWS+l7Z7Rv2w4Depk9n9wFA/bzf8A6n/yj81cfRxGhFN3hBVd+Hq/cb/Ml5E0qP2+OFGofAfmon7arO9ynl7T/wBK47C1T+wwdpJ/BFuCrGxexg/dA9So/T8c/iX1n+++Bybb/kqowznbrBA4u/Lmujq7OYy7nF569FmYvabGnLTbnfo1jOfCTwU6NtjYO1W4fLRe4lkSLTkEwCeQJPkV14qNLQ5pBB4tIIPivK20XND3VHEvqHei4aP2A1vILoPZfappuyOBLXGL6tcbTHwld8M9flcs8PcdtS3pm6FR0GBZGtwjyTqOl/Nd3EWNBEnVRF5mJSqEyYUwAjhogXRDkkq0nr80kDmMIIMKWo4EQLlJ1QG3OyYxpaZOiBUhBvZYu0RL3cb/AILce7NYLLxdEh0njdcurP5X6fdz1fDEEZYAzCSdQ3j29XJFlZ28aobkhzADlIuZzR2ARHJazqUqtXwQPUeYhZndlUcJTGdzHPZDoYGmxkwI4wT1ytGi2sGg58wLS4GL20sQNZ5hRvwjuXLiRMAieU6dl1G2nVyZS+H6EwXNLT7zfHn1oLAxOIhpAa4ONrEE2JmxNrKMbQrlpcKbYFzJcCLTcEaqBlZ7AxrRLgC2SCGNkXPPWL8pQpVCGP0hxBMzN3lxgHUQ5SJPpWJeN1jBMiSSNNdY/wACq5sS/V7W7waQ0AEEmCLk6SPiFNRxLgQ2DlkukCYMmWmdTNuxV6NB7HPdmDg5xcA0EbwcMhJP7ouOc+AV8Ts4EvbUe9z2RLc27fw08EHU2hmSmQwwHRugh4AcZMdk9YOis4bDv1eZeZzEm0cGgDRsTbrTzhAXSb3JA4NngOaCi+m5zmGB7pzh37LjcRGp115p/umRzntMzJV51KFHh6GZ7WxMuExym6mIrs9k4npKbXusXeoJBhWKokyLqOlQaGtawQ1vDtUzXZbFa52/We9zmOAEE3UJYZmOKc5hJkaFPFQaeClB/SDmEFD0BSQO6KLzpdHPmsm9LNo1snZMt0ADct9eCVRoeISDs1jbikd3S8oM+thS3S6hAC18ua+iiqAaEAxx4rjl0p6dJn9UOiBSOGV44IRYkeagFB2gIVeFnpblPqk/DqJ1FaD8O8ax8VGMM86DzVLjfieU+qBoofR1edhHjgPinM2e8jVvmkxy+HKfVIYZvEqDEBoNrrU/08TvOJ7LK4zAMbcCSLib9avOnai5xzzdn1H3DYbzNh+fktnZ+zWU9Lv4uPmByCvB+a2iRbluL8F1x6cx/XPLK0hu63lItzX04JDe1tCRdltrxV1R6SLckOi4z1o9HN+aHS8I6kB6cckkugHNJAXUwBI4XTGOLjB0RSQF7ctwgze14JJIA52UwE9rARJ1KSSBnSHTwT3MAEjUJJIGNdmMFF4y6cUkkBYM1ymvcWmBoikgc2mCJPFRioTbnZFJA9zA0SNU1js1ikkgT93Tiixua5SSQMc8tMDQKQUxr4pJII+mKSSSD//Z"/>
          <p:cNvSpPr>
            <a:spLocks noChangeAspect="1" noChangeArrowheads="1"/>
          </p:cNvSpPr>
          <p:nvPr/>
        </p:nvSpPr>
        <p:spPr bwMode="auto">
          <a:xfrm>
            <a:off x="143608" y="-144463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1758" name="AutoShape 14" descr="205 Bone Ivory Stock Illustrations, Cliparts and Royalty Free Bone Ivory  Vectors"/>
          <p:cNvSpPr>
            <a:spLocks noChangeAspect="1" noChangeArrowheads="1"/>
          </p:cNvSpPr>
          <p:nvPr/>
        </p:nvSpPr>
        <p:spPr bwMode="auto">
          <a:xfrm>
            <a:off x="4139952" y="3573016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52226" name="Picture 2" descr="https://www.nde-ed.org/Physics/Materials/Graphics/MixedMetals(mayFranInt.).jpg"/>
          <p:cNvPicPr>
            <a:picLocks noChangeAspect="1" noChangeArrowheads="1"/>
          </p:cNvPicPr>
          <p:nvPr/>
        </p:nvPicPr>
        <p:blipFill>
          <a:blip r:embed="rId3" cstate="print"/>
          <a:srcRect t="2717" b="7892"/>
          <a:stretch>
            <a:fillRect/>
          </a:stretch>
        </p:blipFill>
        <p:spPr bwMode="auto">
          <a:xfrm>
            <a:off x="395536" y="3212976"/>
            <a:ext cx="5544616" cy="3201820"/>
          </a:xfrm>
          <a:prstGeom prst="rect">
            <a:avLst/>
          </a:prstGeom>
          <a:noFill/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4" cstate="print"/>
          <a:srcRect l="2130" t="33943" r="73380" b="21551"/>
          <a:stretch>
            <a:fillRect/>
          </a:stretch>
        </p:blipFill>
        <p:spPr bwMode="auto">
          <a:xfrm>
            <a:off x="2771800" y="227775"/>
            <a:ext cx="1296144" cy="1324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5" cstate="print"/>
          <a:srcRect l="1844" t="34598" r="72954" b="21672"/>
          <a:stretch>
            <a:fillRect/>
          </a:stretch>
        </p:blipFill>
        <p:spPr bwMode="auto">
          <a:xfrm>
            <a:off x="4211960" y="260648"/>
            <a:ext cx="1368152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6" cstate="print"/>
          <a:srcRect l="2253" t="34921" r="72968" b="21505"/>
          <a:stretch>
            <a:fillRect/>
          </a:stretch>
        </p:blipFill>
        <p:spPr bwMode="auto">
          <a:xfrm>
            <a:off x="5796136" y="260648"/>
            <a:ext cx="1311043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7" cstate="print"/>
          <a:srcRect l="1688" t="34481" r="72993" b="21486"/>
          <a:stretch>
            <a:fillRect/>
          </a:stretch>
        </p:blipFill>
        <p:spPr bwMode="auto">
          <a:xfrm>
            <a:off x="7236296" y="260648"/>
            <a:ext cx="139924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3" name="Picture 9"/>
          <p:cNvPicPr>
            <a:picLocks noChangeAspect="1" noChangeArrowheads="1"/>
          </p:cNvPicPr>
          <p:nvPr/>
        </p:nvPicPr>
        <p:blipFill>
          <a:blip r:embed="rId8" cstate="print"/>
          <a:srcRect l="1621" t="34393" r="73259" b="22368"/>
          <a:stretch>
            <a:fillRect/>
          </a:stretch>
        </p:blipFill>
        <p:spPr bwMode="auto">
          <a:xfrm>
            <a:off x="2771800" y="1672934"/>
            <a:ext cx="1368152" cy="1324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7"/>
          <p:cNvPicPr>
            <a:picLocks noChangeAspect="1" noChangeArrowheads="1"/>
          </p:cNvPicPr>
          <p:nvPr/>
        </p:nvPicPr>
        <p:blipFill>
          <a:blip r:embed="rId9" cstate="print"/>
          <a:srcRect l="2119" t="34022" r="73154" b="21998"/>
          <a:stretch>
            <a:fillRect/>
          </a:stretch>
        </p:blipFill>
        <p:spPr bwMode="auto">
          <a:xfrm>
            <a:off x="4211960" y="1628800"/>
            <a:ext cx="136815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2" name="Picture 8"/>
          <p:cNvPicPr>
            <a:picLocks noChangeAspect="1" noChangeArrowheads="1"/>
          </p:cNvPicPr>
          <p:nvPr/>
        </p:nvPicPr>
        <p:blipFill>
          <a:blip r:embed="rId10" cstate="print"/>
          <a:srcRect l="2296" t="34240" r="73217" b="22207"/>
          <a:stretch>
            <a:fillRect/>
          </a:stretch>
        </p:blipFill>
        <p:spPr bwMode="auto">
          <a:xfrm>
            <a:off x="5796136" y="1628800"/>
            <a:ext cx="1296000" cy="1360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4" name="Picture 10"/>
          <p:cNvPicPr>
            <a:picLocks noChangeAspect="1" noChangeArrowheads="1"/>
          </p:cNvPicPr>
          <p:nvPr/>
        </p:nvPicPr>
        <p:blipFill>
          <a:blip r:embed="rId11" cstate="print"/>
          <a:srcRect t="34250" r="72137" b="20469"/>
          <a:stretch>
            <a:fillRect/>
          </a:stretch>
        </p:blipFill>
        <p:spPr bwMode="auto">
          <a:xfrm>
            <a:off x="7164288" y="1628800"/>
            <a:ext cx="1512168" cy="1381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58823" y="620688"/>
            <a:ext cx="8229601" cy="650336"/>
          </a:xfrm>
        </p:spPr>
        <p:txBody>
          <a:bodyPr>
            <a:noAutofit/>
          </a:bodyPr>
          <a:lstStyle/>
          <a:p>
            <a:r>
              <a:rPr lang="el-GR" sz="36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ΑΝΑΚΤΗΣΗ ΜΕΤΑΛΛΩΝ</a:t>
            </a:r>
            <a:endParaRPr lang="el-GR" sz="36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179512" y="-27384"/>
            <a:ext cx="648072" cy="410137"/>
          </a:xfrm>
          <a:prstGeom prst="rect">
            <a:avLst/>
          </a:prstGeom>
          <a:noFill/>
        </p:spPr>
        <p:txBody>
          <a:bodyPr wrap="square" lIns="101370" tIns="50685" rIns="101370" bIns="50685" rtlCol="0">
            <a:spAutoFit/>
          </a:bodyPr>
          <a:lstStyle/>
          <a:p>
            <a:fld id="{0D9E4952-DAA2-4537-9F83-99525CB0C1DA}" type="slidenum"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pPr/>
              <a:t>20</a:t>
            </a:fld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1746" name="AutoShape 2" descr="data:image/jpeg;base64,/9j/4AAQSkZJRgABAQAAAQABAAD/2wCEAAoHCBYVFRgWFhYZGBgaHBwcGBkYHBkYHBoaHBohHBwaGhocIS4lHB4rIRocJjgmKy8xNTU1GiQ7QDs0Py40NTEBDAwMEA8QHhISHjYrISs0NDQ0NDQ0NDQxNDQ0NDQ0NDQ0MTQ0NDQ0NDQ0NDQ0MTQ0NDQ0NDQ0NDQ0NDQ0NDQ0NP/AABEIATgAoQMBIgACEQEDEQH/xAAbAAABBQEBAAAAAAAAAAAAAAABAAIDBAUGB//EAEMQAAEDAgMEBwQGCQQCAwAAAAEAAhEDIQQSMQUiQVETYXFygaGxBjKRshQjJFLB0TM0QmJzksLh8BWCovHS4kNTY//EABgBAQADAQAAAAAAAAAAAAAAAAABAgQD/8QAHxEBAQACAQUBAQAAAAAAAAAAAAECERIDMTJBUSEi/9oADAMBAAIRAxEAPwD2FzxBuNFFSEGTbtQbTIMkaKHaO0WU2y4kzoACSb/AeKi3Xck2tVjItfsulRtM27bLCp+0tIH3ah8B/wCSFX2npHRr/g3/AMlHKfVuNbdYSbX7LqVjgAJsucZ7VsAjo3/Fqif7UNJnoz/MPyUc8TjXRZTOh1Uz3AgwVyzva48KQjrf/wCqhb7UuF+iH8x/JOeJxrqqQg3t22T614i/Zdcm/wBrHkR0bfiUxvtW8aMZ/wAvzTnDjXX0TAvbtsmVRJkX7Fyb/aqof2Gf8vzRb7WVAI6NnxcnOHGuwa4AC4ULWmRY6rjXe01Y8GfA/mi/2oxBGrB2N/MpzhxrtqjgRAv2JlIQb27bLkMP7VPaZexrh1S0/iuhwW2KVcQ10O4tdY+HPwUzKUuNi/WvEX7Lp1IwL27bJtPd1tKD25jIuFZUKjSSSBKmDxGo0TWvAEHVRmmZmEDMh5H4JKz0refqkgaagNr3ssja+FPvatAg9X/a1eii86XSL81o18VXLHlNJxurtxOIwAN22PLh/ZZtRhaYIg/5pzXZbTwIaMwMA2PUeCya+HDhDh/bsKzWXG6rvLLNxgIFaD9mQfe8gl/po+8fJNw0zkJWmNmt5u8vyTv9OZzPxH5JyhqspBap2czmfj/ZIbOZ1/FOUNMpJa30BnI/EojAM+75n81PI0xyUpWz9DZ90eacMKz7rfgo5GmGSmyt/oWfdb8AhkZ9xvwH5KNmlLDbbrsjfLgBEP3hC6HZ/tZTO69pYeY3hPqFlw37o+ASJHIfBWmdnZFwldhSe2oMzHNc08QZ9FP0o0vyXJbLxDm1GhvE3HMcV1fQ8Z613wy5Ryyx40Po56kken6vNJXVDpSbWvZOLA24RcwAEgaJjHkmDoga9oqAtcLELAxDcr3MDg7IBLeIkSD4hdHVGUSLLisbSZiMQ6pTflqNLWlzYmGmIc3UjyuuHW1qfXXpb2diMQGu3hHETxUTsc1P+ktJyVcocJAPBwPInRw5Koygz6TkyjKKZcet2eB5Lg7JTj2pf6g1Vdv5GUHlgDX5d0jUGYHnCcyo3pywn3Xi3coF7h6H4IJztBqX+oN/wFS7LLOgpvi7mAkm5M3WPi8Q0vrnTcpsHfe8wB1wPNSaaX07qPwKa7G9R+BVXDYtr6lLiHPxJ6jkIYApvaDFNbReBFwWgRckiGgdpKB5xjvun4JoxTvulUKGMHTMZqGuYwnmaVIvcOsSW+Kv7FxjfozHSJcC89Rc4uI80QjftAtJBEECSDAMc4PBNdjncuMC41iY7Yus3G41r3VXyN5raDDwLnOl8Hk1ouUMNtynnpOmxfWceomGNB5bpKjadNN9eoAXFhAAkk8le2Ng6mIaHghrCAWugnMD90Kxs2h9JcRP1Y98g3Mj3badq67CUGNY1rWgNaMrQLAAaALr08OX7eznnnr8ndX2dstlMAiS7i4xP9la6U6W5JOeQYGikDBEwtEkn5HG23uHQDrSUXSu5+iClAtJka6qaoBFvJJzgQRKjptIMmwQCmJkG4jivN9q7CqYOsawBeH1qQbWDt6mwuAc1zQLg6cAvS6xkWumsaIIcLHgeKpnhMotjlcXC7Txb3PNLIzJImA4udN55AWNiPFUMcyu2pmpgkCWySJyzwtp2rpsXhmsquNt4yOJjKBrziU80mZCZ4+Ux6LJcbtplmnA47DYhzg97nnKczQA3KHC4dl4kHmoDhalM03kv3nZsxLS4OqbpLxFgbgld7i3sYJid4CByOi8+xG0atN9QubmpB72Z76F8tGugiFGk7XWdKx3QtByxnac5LOjcSGlriLCZGWLKuyjU34ZlFN5IzOhj6gIEh0Tn4AmRZaOH2/nGHeGF2Rs1A0Zg0Nc7KD1kyQq+Mw+LOV72DIHOe5kmSCbN5DKNOu6aSfgvZl72MeXuYJL2tk5mucb909Wimxfs0+b1Xue0FwzRYaEgjiOafgcRmqdCXPpOflLwSRultjH3oESNVl7WzNqFhe4vzljSXGcggwDMSbC6CHBUy/ILOcwnPBOZl4D2knfJvPYr9HZ7i9rLFjnlriBlLXXcc7OsA3VbDezuIc01BDD7obB3crpjtnj1lTt2jVp9K97JzNcRl3srmNAl5HuzMoLGJ2AA7NnhrmsDAW53S6d3sgSqtLYryAQ9sExutESOrgfzSwuKxOJYajC1jaYiLF05csidIGnWVrbGxFJlINY9z2B7veac7iDmyxwgnXrCDd9gqApCpTMS4h467QfEWXV1dbeS57Yuz3lwqObl98gcZfGvVC6SmYEGy19LfH9Zc9chpgQJUJJnjqi9pJJAlTBwiJXRQ7KOQQVXozySQSNpkXPBPc4OEDVA1QbRrZAMy3QJgy3KT97TgkXZrC3FIbut5QZu0MFJzcQLj0I81zeIrvYwCzwZngQBeTy0XaVGZgYMSIXCbU2fVJyFzjTa45mMloqCbsdcGPGIJWbrY6u479K7mmbj8c9rc77ktOTLJLrbp3bR1rncNhH1mGm9/RCmBFPK7eiDJPExoF2VLGBjcrqDqTW+6BL2gTMSBzvCxdr4il0rHvzuYHl56MHM1xbuuhwvlIXGOq/svZvRsaGtgw0OLd1zi2crw4WeN4/E+GhTp1XnK+o9zToBDSQOEgWWdg9sMzPaSG0wMwe7cPGS5mk21bzuEzZXtAx1aZ3HF7Q4iADLYJ5A5T8QgubR2d0jHM/aBDmFgaAHsnIzpHXeSYBvYLOcc7n18sPqAMcBDsrRYuLep7XNniE6rtkPxJoh/RtDXTVLQ57uYpt91jeuCbWVHCVBTxHRseKlFo33Phpp5hMhxMmeVxJQXMLQqOfkD3NbckNcQDPEdqOMp02Ne11mlrs5kgQdYAu4n7552UGzNssOJLocGZHBrsjoJkdVtOPNUK9V9Z7w6jmY6buJAHIjm7r4cEg3dn+zn0gU34cDDtZl+sBL3PYRfM3RxMzfmu12Z7P0KLcrAXHMXFzjJJOvIRpZD2XwzmYdjXgNe4ZiBcAcBPYAtcDLc34LVhhJN2frPnlbdQmbuvFB7cxkIne0tCIdlsbrq5i14aIOqYaZ18UTTzX5o9KNI6kDumCSj6A80UB6KLzpdAPzW0TRUJtzspHMDRI1QNLct9eCXvdUJNOaxSfu6cUCL8ttVz+2cQWPJEXAhouTYz+C6Frc1yuL2pRqCq7MMwzEy29tRuk8uRXHrX+XXpT+llm0ebFM3HU32LJ+CyWYkaEfG3qrlJ7D7zSeyFllrRZE9X6P+0wfyz6BVnjDfdb/KfyUlRlHgHDtAVZwYBzU2okJxw/3W+DP7Jj8RSAswfCPVQ1Aw8FGW0o0JPgPwSZFxR4nabYhrAPgq2CxIfVYHNAaXtBniC64TcQWcLeZWe9jiZa13UTYfmp3Uaj2Ho8txw4eSQdmtpxVDYtWo6iwVozlu9HGND1E2Wg8Rcdi2y7m2WzVA7vXKWXNfTgkze14JOdlsFKCNTLbkj0XGetFrARJ1KZ0h08EC6c8kU/oQkgTmAAmFHTcSYNwmtmRrqpqkRbyQNqjKLWSpXmbptLW/mjW4R5IBUdBgWWZtTdLXROYX8P7LWo6X81kbYfBngGuI5Wgrn1fFfDyVM7Tq0f52pHD0j+x8B+Sh2biDVZmcAHTBiY5jyIRweKpveWNMkTwImLEtPFZXcamFpciO2Qqz8HR5+ZWjXyMEudA5k8eQUYDXXBkHjJTUN1mOwtEcfMqI06I/ZJ8D+Sv16jGuyF28eF/NQ1qTYJOgBJJ4AJqG6za1dg0Z8VJsSgKtdrXDdnMR2cPjCpte14LmiwMX15g+q0fY+vmxD2x7rXAfEBWw1bEZdq7qo0ASLFMpmTBuhTmRPmpK2lufBbGY2ruxFk6kJEm6bR4z5oVdbeSBr3EEgGynDBEwhTiBKhMzx1QDpDzSVm3Ukga54IIBUbGkGTYICmRfldPc8OEDVAqpzCBdClu62Sa3LcpO3tOCAVGyZF1l7cG52MePJazXZbFZe2xuzwId6Ln1fGrYeUZWwh9WO3+kLM9m6fuEi4zfitbY3uR+9+AWf7PH3P9yyfGn6l9pX3pDgS+fABWdlDc8bfAKl7Ujeo9r/QK5so7h734BPZ6Yu0D9pf1Nb+C09oO+rf3HeiyseftNUdTflWnj/0b+4fRJ3qb6YGyhuP77fRaXsa6cZUHJp+YFZuyvcf32/KtD2KP2yr1tcP+QAV8PKK5dq9Ce4EQLlMpiDJsk1hBk6BOc7NYdq2MoVd6IunUzAg2TW7uvFJzc1wga9pJkCymDxESmh4aIPBR9EdfFA3o3cklP0wSQN6WbRrZDJlvrCJpAX5XQD81igRdmtpxSG71yi5uW47LoAZteHJAizNfRZu2/cjkHfKtJzstgs7bTZYDzDvRU6njVsPKMXYbtz/AHf0hVPZoWZ/u9Fb2G3cHaPQKt7NiAz/AHLH8avp/tJd1Htf6BWNle4e9+AUHtCN6j2v9ArGzRuu7x9AntHpiYwfaa3Yz5Vp4wfVv7h9Fn40faavYz0Wpjh9U/uH0Sd6m9o53ZQ3H98ei0fYpv2useTZ/wCX9lm7IO4/vj5Vrexw+11utkfFyvh5RXPtXdF820lANy314IlmW44INdmse2y2MpHe6oSzZba8UnbunHmiG5rlAOjzXnVHpeEdSaamW3JO6Ia+KAfR+tJN6c8gigTahNjxT3NDRI1Rc0AG3BR03EmDdAWHNYpP3dOKNYQLW7EqN5m/agTG5hJ1Wdtj3Y4CY+Cv1TBgWVPao+rB439CqdTxq2HlGJsT3B2qt7PiMva/1Kt7EG4O0eiq7C4d9/qVj+NX07bwvS7z/lCsYAbru9+AUG3Rej33fKrOzxuu739IT2j0xcU37TV7G+gWljrU39w+ioYkfaavYz5Qr+0P0b+4fRPdT8c5sYbj++PRbHsc37VWPJkj+ZZWyG/VvP7/AOC1vY39Zq90T/Or4eUUz7V2rHFxg6Jz25bhF7QBIEFMomTe/atjMLN7Xgg92UwEa1oi3YnUhIvftQJrARJ1TDUOnghUcQSAYUwYI0QDoW8klXznmUkDmtMix1U1SCLeSDngggHVMYwtMnRAqIg3t2o1rxF+xGocwgXQp7utkDqRgXt2qhtUbs8J/BXKjSTIuFW2l+jA4gj8VTPxq2PlGJsoQ3xVXYvvf73+pVrZWnwVbY3vHvv9Ssfxq+n7bH6Pvn5VYwAs7vfgFDtn/wCMfvn5VYwQ3T3v6QntHpj4lv2mr3W+ivY/9HU7p9FVrj7RU7rPRWscNx/dPokL6YWy/wBG7v8A9K1PYz9Yr9wfMVmbOG47v/0rT9jh9oqnk0T/ADldOn5RXPtXZUwQRPmpKpkWvfgk9wIgaplMQZNlrZho2mbdqFYSbX7Eam9EXhGmYEGxQOYQAJUJaZ0Oqc9hJkaKQPERKB2Ycwkq/RO5eiCB/REXta6cXh1h5odNNo1slky3mYQJrctz2WSdvacOaWbNbTjzS93rnwQEOy2Pkqe0RLZ4EhW8ua+nmq2PO7HIi/8AnaqZ+NWx8oxNl6fBV9kthx77/Uqzs3Q9v4lVdlnfd/Ef8xWP41fUu2R+j75+VT4L3T3vwCh2yYDO/wD0lS4HR3aPRT7R6ZtYfaKnY30CtY73H90+igrfrD+630U+O91/dPokKxcANw9/8Fpexx+0VhzaB8XFZ+AG4e//AErS9jx9dW6mg/BxV+n5RXPtXXtYRc8OSc52aw7boZ827ET/ANpZct9eHJa2Ym7uvHkk5ua480ve6o8Us2W2vHkgIqBtjwTeiOtuaPRzeYlLpuEdSB3TjrSTeg6/JJA40gL3tdMa8usfJBryTBOqke0NEjVAHNy3HZdADNrw5IUzJg3Rqbulp/zigTnZbDzVbHt3M3GR6q0xoIk3Kq487pHCR6qufjVse8YuzND2n1Kq7L9938R/zFWdm/tdv4lVdme+7+I/5isXxq+rG2vdZ3x8pUmD0PaPRN2y2zO+PlKfgtD2t9FPtHpQrfrD+630Cmx3uv7p9FDW/WH91vop8cNx/dPogx8B7h7/AOC0vZH9PV62gfFxWbgBuHv/ANK0vY8fXVjyaPjmKv0/KK59q7AsDbjhzQa7NY9tkGPLjB0TqgyiRZa2YHbunHmiG5rnyQp72t4/zghUdlMCwQJzyLDgn9ENb80msBEnVRmoZiUB+kHqSUvRN5eqSBPaINhooaZJN79qDGEEWUtRwIgGUArCBa3ZZKjeZv23TaIg3t2o1rxF+xA2sYNrdijxg+rnja/irFIwL27VUxw3SeEi/iFXPxq2PeMTAavHX+JVbZ533/xX/MVPs3V/afUqts877/4r/mWL41fVvawszvj5XJ+C0d2j0Q2zozvj5XI4LR3aPRT7R6Z9b9Yf3W+inx/uP7p9FXxH6w/ut9FPtA7j+6fRBk4D3D3/AMFq+xo+srHujzKysB7h7/4LW9ijvYgd3+pX6flFc/GuuqNABi3Yo6Nze9uN0KbSCCRCkqmRa9+C1sxta0RbssnUhIvftTaNpm3bZCsJNr9iAVHEEwVMGiNBomscAACYURaZ04oG5zzPxSVrOOY+KSBhqAiBxTGNLTJ0SFIi/K6c5+awQJ5zWCFPd1tKTW5bnssk7e04c0Ae3MZGijxZGQt429VMHZbHyVfGN3HHgfzVc/Gpx7xg7P8AeeOs/MVSwDvrHj/9Xeqs4B2+/wAfmKo4F/17/wCMfX+6xtbS226Gs74+VyfgTZ3aPRRbcO4zvj5SnbOMh3a30T2j0o4k/Xv7rfRT7SO4/un0VbGO+vf3W+isbRO4/uH0QZOAduHv/gtX2J9+v1FpPxcsXZzpa7vj0Wv7DVRnrj70R8T+av0/KK5+Ndm9wcIGqYwZTJSDMtzwTnOzWHbda2YKm9peEWHKIKDd3XjySc3NceaAOYSZGikFQRHgm9IG25JvRHXxQN6I8kFN045FJA3pZtGtkizLfWE40gL8rpjXlxg6ICHZracUju9coubluPNBu9rw5IEG5r6LK21iCzI39nMcx8LSOUlarnZbBc5jse19Z9N4GUBonhJEmfj5Ln1brFfCbqVmHuXDiI8SZ/FZdLBubXJvd4eLG7SLmeqFoMovYNx2YagOv5qQYh495hHW3eH5+Sy6d5VbbLC5gy3hwPhBQ2YxwDpEe76f3Vw4hp1B8QoziWDjCa/dm/zTHx2Fe6sS0AgtYOXD/tW8YwljwNS0jxjRWXYhhNvQqFzp0aSmk7YuEw+RgEkknMZEQOFp11+Cu7Dqto1mAn3iQeqRaY6wB4p9bDu47vhdZmKrsZOXeeNB18C4q0/P1F/Xo+ed2IlIty314KLCVWvptqNMhzQ4HhcKVrs1j22WxlIb3VCRdltrxSdu6ceaLG5rlAujm8xKHS8I6kHPIsOCf0Q18UDfo/Wkm9OepJAmvJIBKke0ASLFOeBB00UNLW/mgNMyYN0atoiyNbS3kqGNxpY0gXfwm8BRbJN1Mm/wsfjwxpJu61rmG8SY8VyePw76dQ1AC5jvfjnzU7KmYkOzHMN7hM+8Z9Am4PHGhFKsSWgblQjVnBr/AN4WvxlZM8uVd8ceJmHqzem8t5ts4T1tOngrbNoV26sa8fuyPIqycDRqbzYn7zDCDdlvbdlXwcAVWS+l7Z7Rv2w4Depk9n9wFA/bzf8A6n/yj81cfRxGhFN3hBVd+Hq/cb/Ml5E0qP2+OFGofAfmon7arO9ynl7T/wBK47C1T+wwdpJ/BFuCrGxexg/dA9So/T8c/iX1n+++Bybb/kqowznbrBA4u/Lmujq7OYy7nF569FmYvabGnLTbnfo1jOfCTwU6NtjYO1W4fLRe4lkSLTkEwCeQJPkV14qNLQ5pBB4tIIPivK20XND3VHEvqHei4aP2A1vILoPZfappuyOBLXGL6tcbTHwld8M9flcs8PcdtS3pm6FR0GBZGtwjyTqOl/Nd3EWNBEnVRF5mJSqEyYUwAjhogXRDkkq0nr80kDmMIIMKWo4EQLlJ1QG3OyYxpaZOiBUhBvZYu0RL3cb/AILce7NYLLxdEh0njdcurP5X6fdz1fDEEZYAzCSdQ3j29XJFlZ28aobkhzADlIuZzR2ARHJazqUqtXwQPUeYhZndlUcJTGdzHPZDoYGmxkwI4wT1ytGi2sGg58wLS4GL20sQNZ5hRvwjuXLiRMAieU6dl1G2nVyZS+H6EwXNLT7zfHn1oLAxOIhpAa4ONrEE2JmxNrKMbQrlpcKbYFzJcCLTcEaqBlZ7AxrRLgC2SCGNkXPPWL8pQpVCGP0hxBMzN3lxgHUQ5SJPpWJeN1jBMiSSNNdY/wACq5sS/V7W7waQ0AEEmCLk6SPiFNRxLgQ2DlkukCYMmWmdTNuxV6NB7HPdmDg5xcA0EbwcMhJP7ouOc+AV8Ts4EvbUe9z2RLc27fw08EHU2hmSmQwwHRugh4AcZMdk9YOis4bDv1eZeZzEm0cGgDRsTbrTzhAXSb3JA4NngOaCi+m5zmGB7pzh37LjcRGp115p/umRzntMzJV51KFHh6GZ7WxMuExym6mIrs9k4npKbXusXeoJBhWKokyLqOlQaGtawQ1vDtUzXZbFa52/We9zmOAEE3UJYZmOKc5hJkaFPFQaeClB/SDmEFD0BSQO6KLzpdHPmsm9LNo1snZMt0ADct9eCVRoeISDs1jbikd3S8oM+thS3S6hAC18ua+iiqAaEAxx4rjl0p6dJn9UOiBSOGV44IRYkeagFB2gIVeFnpblPqk/DqJ1FaD8O8ax8VGMM86DzVLjfieU+qBoofR1edhHjgPinM2e8jVvmkxy+HKfVIYZvEqDEBoNrrU/08TvOJ7LK4zAMbcCSLib9avOnai5xzzdn1H3DYbzNh+fktnZ+zWU9Lv4uPmByCvB+a2iRbluL8F1x6cx/XPLK0hu63lItzX04JDe1tCRdltrxV1R6SLckOi4z1o9HN+aHS8I6kB6cckkugHNJAXUwBI4XTGOLjB0RSQF7ctwgze14JJIA52UwE9rARJ1KSSBnSHTwT3MAEjUJJIGNdmMFF4y6cUkkBYM1ymvcWmBoikgc2mCJPFRioTbnZFJA9zA0SNU1js1ikkgT93Tiixua5SSQMc8tMDQKQUxr4pJII+mKSSSD//Z"/>
          <p:cNvSpPr>
            <a:spLocks noChangeAspect="1" noChangeArrowheads="1"/>
          </p:cNvSpPr>
          <p:nvPr/>
        </p:nvSpPr>
        <p:spPr bwMode="auto">
          <a:xfrm>
            <a:off x="143608" y="-144463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1748" name="AutoShape 4" descr="data:image/jpeg;base64,/9j/4AAQSkZJRgABAQAAAQABAAD/2wCEAAoHCBYVFRgWFhYZGBgaHBwcGBkYHBkYHBoaHBohHBwaGhocIS4lHB4rIRocJjgmKy8xNTU1GiQ7QDs0Py40NTEBDAwMEA8QHhISHjYrISs0NDQ0NDQ0NDQxNDQ0NDQ0NDQ0MTQ0NDQ0NDQ0NDQ0MTQ0NDQ0NDQ0NDQ0NDQ0NDQ0NP/AABEIATgAoQMBIgACEQEDEQH/xAAbAAABBQEBAAAAAAAAAAAAAAABAAIDBAUGB//EAEMQAAEDAgMEBwQGCQQCAwAAAAEAAhEDIQQSMQUiQVETYXFygaGxBjKRshQjJFLB0TM0QmJzksLh8BWCovHS4kNTY//EABgBAQADAQAAAAAAAAAAAAAAAAABAgQD/8QAHxEBAQACAQUBAQAAAAAAAAAAAAECERIDMTJBUSEi/9oADAMBAAIRAxEAPwD2FzxBuNFFSEGTbtQbTIMkaKHaO0WU2y4kzoACSb/AeKi3Xck2tVjItfsulRtM27bLCp+0tIH3ah8B/wCSFX2npHRr/g3/AMlHKfVuNbdYSbX7LqVjgAJsucZ7VsAjo3/Fqif7UNJnoz/MPyUc8TjXRZTOh1Uz3AgwVyzva48KQjrf/wCqhb7UuF+iH8x/JOeJxrqqQg3t22T614i/Zdcm/wBrHkR0bfiUxvtW8aMZ/wAvzTnDjXX0TAvbtsmVRJkX7Fyb/aqof2Gf8vzRb7WVAI6NnxcnOHGuwa4AC4ULWmRY6rjXe01Y8GfA/mi/2oxBGrB2N/MpzhxrtqjgRAv2JlIQb27bLkMP7VPaZexrh1S0/iuhwW2KVcQ10O4tdY+HPwUzKUuNi/WvEX7Lp1IwL27bJtPd1tKD25jIuFZUKjSSSBKmDxGo0TWvAEHVRmmZmEDMh5H4JKz0refqkgaagNr3ssja+FPvatAg9X/a1eii86XSL81o18VXLHlNJxurtxOIwAN22PLh/ZZtRhaYIg/5pzXZbTwIaMwMA2PUeCya+HDhDh/bsKzWXG6rvLLNxgIFaD9mQfe8gl/po+8fJNw0zkJWmNmt5u8vyTv9OZzPxH5JyhqspBap2czmfj/ZIbOZ1/FOUNMpJa30BnI/EojAM+75n81PI0xyUpWz9DZ90eacMKz7rfgo5GmGSmyt/oWfdb8AhkZ9xvwH5KNmlLDbbrsjfLgBEP3hC6HZ/tZTO69pYeY3hPqFlw37o+ASJHIfBWmdnZFwldhSe2oMzHNc08QZ9FP0o0vyXJbLxDm1GhvE3HMcV1fQ8Z613wy5Ryyx40Po56kken6vNJXVDpSbWvZOLA24RcwAEgaJjHkmDoga9oqAtcLELAxDcr3MDg7IBLeIkSD4hdHVGUSLLisbSZiMQ6pTflqNLWlzYmGmIc3UjyuuHW1qfXXpb2diMQGu3hHETxUTsc1P+ktJyVcocJAPBwPInRw5Koygz6TkyjKKZcet2eB5Lg7JTj2pf6g1Vdv5GUHlgDX5d0jUGYHnCcyo3pywn3Xi3coF7h6H4IJztBqX+oN/wFS7LLOgpvi7mAkm5M3WPi8Q0vrnTcpsHfe8wB1wPNSaaX07qPwKa7G9R+BVXDYtr6lLiHPxJ6jkIYApvaDFNbReBFwWgRckiGgdpKB5xjvun4JoxTvulUKGMHTMZqGuYwnmaVIvcOsSW+Kv7FxjfozHSJcC89Rc4uI80QjftAtJBEECSDAMc4PBNdjncuMC41iY7Yus3G41r3VXyN5raDDwLnOl8Hk1ouUMNtynnpOmxfWceomGNB5bpKjadNN9eoAXFhAAkk8le2Ng6mIaHghrCAWugnMD90Kxs2h9JcRP1Y98g3Mj3badq67CUGNY1rWgNaMrQLAAaALr08OX7eznnnr8ndX2dstlMAiS7i4xP9la6U6W5JOeQYGikDBEwtEkn5HG23uHQDrSUXSu5+iClAtJka6qaoBFvJJzgQRKjptIMmwQCmJkG4jivN9q7CqYOsawBeH1qQbWDt6mwuAc1zQLg6cAvS6xkWumsaIIcLHgeKpnhMotjlcXC7Txb3PNLIzJImA4udN55AWNiPFUMcyu2pmpgkCWySJyzwtp2rpsXhmsquNt4yOJjKBrziU80mZCZ4+Ux6LJcbtplmnA47DYhzg97nnKczQA3KHC4dl4kHmoDhalM03kv3nZsxLS4OqbpLxFgbgld7i3sYJid4CByOi8+xG0atN9QubmpB72Z76F8tGugiFGk7XWdKx3QtByxnac5LOjcSGlriLCZGWLKuyjU34ZlFN5IzOhj6gIEh0Tn4AmRZaOH2/nGHeGF2Rs1A0Zg0Nc7KD1kyQq+Mw+LOV72DIHOe5kmSCbN5DKNOu6aSfgvZl72MeXuYJL2tk5mucb909Wimxfs0+b1Xue0FwzRYaEgjiOafgcRmqdCXPpOflLwSRultjH3oESNVl7WzNqFhe4vzljSXGcggwDMSbC6CHBUy/ILOcwnPBOZl4D2knfJvPYr9HZ7i9rLFjnlriBlLXXcc7OsA3VbDezuIc01BDD7obB3crpjtnj1lTt2jVp9K97JzNcRl3srmNAl5HuzMoLGJ2AA7NnhrmsDAW53S6d3sgSqtLYryAQ9sExutESOrgfzSwuKxOJYajC1jaYiLF05csidIGnWVrbGxFJlINY9z2B7veac7iDmyxwgnXrCDd9gqApCpTMS4h467QfEWXV1dbeS57Yuz3lwqObl98gcZfGvVC6SmYEGy19LfH9Zc9chpgQJUJJnjqi9pJJAlTBwiJXRQ7KOQQVXozySQSNpkXPBPc4OEDVA1QbRrZAMy3QJgy3KT97TgkXZrC3FIbut5QZu0MFJzcQLj0I81zeIrvYwCzwZngQBeTy0XaVGZgYMSIXCbU2fVJyFzjTa45mMloqCbsdcGPGIJWbrY6u479K7mmbj8c9rc77ktOTLJLrbp3bR1rncNhH1mGm9/RCmBFPK7eiDJPExoF2VLGBjcrqDqTW+6BL2gTMSBzvCxdr4il0rHvzuYHl56MHM1xbuuhwvlIXGOq/svZvRsaGtgw0OLd1zi2crw4WeN4/E+GhTp1XnK+o9zToBDSQOEgWWdg9sMzPaSG0wMwe7cPGS5mk21bzuEzZXtAx1aZ3HF7Q4iADLYJ5A5T8QgubR2d0jHM/aBDmFgaAHsnIzpHXeSYBvYLOcc7n18sPqAMcBDsrRYuLep7XNniE6rtkPxJoh/RtDXTVLQ57uYpt91jeuCbWVHCVBTxHRseKlFo33Phpp5hMhxMmeVxJQXMLQqOfkD3NbckNcQDPEdqOMp02Ne11mlrs5kgQdYAu4n7552UGzNssOJLocGZHBrsjoJkdVtOPNUK9V9Z7w6jmY6buJAHIjm7r4cEg3dn+zn0gU34cDDtZl+sBL3PYRfM3RxMzfmu12Z7P0KLcrAXHMXFzjJJOvIRpZD2XwzmYdjXgNe4ZiBcAcBPYAtcDLc34LVhhJN2frPnlbdQmbuvFB7cxkIne0tCIdlsbrq5i14aIOqYaZ18UTTzX5o9KNI6kDumCSj6A80UB6KLzpdAPzW0TRUJtzspHMDRI1QNLct9eCXvdUJNOaxSfu6cUCL8ttVz+2cQWPJEXAhouTYz+C6Frc1yuL2pRqCq7MMwzEy29tRuk8uRXHrX+XXpT+llm0ebFM3HU32LJ+CyWYkaEfG3qrlJ7D7zSeyFllrRZE9X6P+0wfyz6BVnjDfdb/KfyUlRlHgHDtAVZwYBzU2okJxw/3W+DP7Jj8RSAswfCPVQ1Aw8FGW0o0JPgPwSZFxR4nabYhrAPgq2CxIfVYHNAaXtBniC64TcQWcLeZWe9jiZa13UTYfmp3Uaj2Ho8txw4eSQdmtpxVDYtWo6iwVozlu9HGND1E2Wg8Rcdi2y7m2WzVA7vXKWXNfTgkze14JOdlsFKCNTLbkj0XGetFrARJ1KZ0h08EC6c8kU/oQkgTmAAmFHTcSYNwmtmRrqpqkRbyQNqjKLWSpXmbptLW/mjW4R5IBUdBgWWZtTdLXROYX8P7LWo6X81kbYfBngGuI5Wgrn1fFfDyVM7Tq0f52pHD0j+x8B+Sh2biDVZmcAHTBiY5jyIRweKpveWNMkTwImLEtPFZXcamFpciO2Qqz8HR5+ZWjXyMEudA5k8eQUYDXXBkHjJTUN1mOwtEcfMqI06I/ZJ8D+Sv16jGuyF28eF/NQ1qTYJOgBJJ4AJqG6za1dg0Z8VJsSgKtdrXDdnMR2cPjCpte14LmiwMX15g+q0fY+vmxD2x7rXAfEBWw1bEZdq7qo0ASLFMpmTBuhTmRPmpK2lufBbGY2ruxFk6kJEm6bR4z5oVdbeSBr3EEgGynDBEwhTiBKhMzx1QDpDzSVm3Ukga54IIBUbGkGTYICmRfldPc8OEDVAqpzCBdClu62Sa3LcpO3tOCAVGyZF1l7cG52MePJazXZbFZe2xuzwId6Ln1fGrYeUZWwh9WO3+kLM9m6fuEi4zfitbY3uR+9+AWf7PH3P9yyfGn6l9pX3pDgS+fABWdlDc8bfAKl7Ujeo9r/QK5so7h734BPZ6Yu0D9pf1Nb+C09oO+rf3HeiyseftNUdTflWnj/0b+4fRJ3qb6YGyhuP77fRaXsa6cZUHJp+YFZuyvcf32/KtD2KP2yr1tcP+QAV8PKK5dq9Ce4EQLlMpiDJsk1hBk6BOc7NYdq2MoVd6IunUzAg2TW7uvFJzc1wga9pJkCymDxESmh4aIPBR9EdfFA3o3cklP0wSQN6WbRrZDJlvrCJpAX5XQD81igRdmtpxSG71yi5uW47LoAZteHJAizNfRZu2/cjkHfKtJzstgs7bTZYDzDvRU6njVsPKMXYbtz/AHf0hVPZoWZ/u9Fb2G3cHaPQKt7NiAz/AHLH8avp/tJd1Htf6BWNle4e9+AUHtCN6j2v9ArGzRuu7x9AntHpiYwfaa3Yz5Vp4wfVv7h9Fn40faavYz0Wpjh9U/uH0Sd6m9o53ZQ3H98ei0fYpv2useTZ/wCX9lm7IO4/vj5Vrexw+11utkfFyvh5RXPtXdF820lANy314IlmW44INdmse2y2MpHe6oSzZba8UnbunHmiG5rlAOjzXnVHpeEdSaamW3JO6Ia+KAfR+tJN6c8gigTahNjxT3NDRI1Rc0AG3BR03EmDdAWHNYpP3dOKNYQLW7EqN5m/agTG5hJ1Wdtj3Y4CY+Cv1TBgWVPao+rB439CqdTxq2HlGJsT3B2qt7PiMva/1Kt7EG4O0eiq7C4d9/qVj+NX07bwvS7z/lCsYAbru9+AUG3Rej33fKrOzxuu739IT2j0xcU37TV7G+gWljrU39w+ioYkfaavYz5Qr+0P0b+4fRPdT8c5sYbj++PRbHsc37VWPJkj+ZZWyG/VvP7/AOC1vY39Zq90T/Or4eUUz7V2rHFxg6Jz25bhF7QBIEFMomTe/atjMLN7Xgg92UwEa1oi3YnUhIvftQJrARJ1TDUOnghUcQSAYUwYI0QDoW8klXznmUkDmtMix1U1SCLeSDngggHVMYwtMnRAqIg3t2o1rxF+xGocwgXQp7utkDqRgXt2qhtUbs8J/BXKjSTIuFW2l+jA4gj8VTPxq2PlGJsoQ3xVXYvvf73+pVrZWnwVbY3vHvv9Ssfxq+n7bH6Pvn5VYwAs7vfgFDtn/wCMfvn5VYwQ3T3v6QntHpj4lv2mr3W+ivY/9HU7p9FVrj7RU7rPRWscNx/dPokL6YWy/wBG7v8A9K1PYz9Yr9wfMVmbOG47v/0rT9jh9oqnk0T/ADldOn5RXPtXZUwQRPmpKpkWvfgk9wIgaplMQZNlrZho2mbdqFYSbX7Eam9EXhGmYEGxQOYQAJUJaZ0Oqc9hJkaKQPERKB2Ycwkq/RO5eiCB/REXta6cXh1h5odNNo1slky3mYQJrctz2WSdvacOaWbNbTjzS93rnwQEOy2Pkqe0RLZ4EhW8ua+nmq2PO7HIi/8AnaqZ+NWx8oxNl6fBV9kthx77/Uqzs3Q9v4lVdlnfd/Ef8xWP41fUu2R+j75+VT4L3T3vwCh2yYDO/wD0lS4HR3aPRT7R6ZtYfaKnY30CtY73H90+igrfrD+630U+O91/dPokKxcANw9/8Fpexx+0VhzaB8XFZ+AG4e//AErS9jx9dW6mg/BxV+n5RXPtXXtYRc8OSc52aw7boZ827ET/ANpZct9eHJa2Ym7uvHkk5ua480ve6o8Us2W2vHkgIqBtjwTeiOtuaPRzeYlLpuEdSB3TjrSTeg6/JJA40gL3tdMa8usfJBryTBOqke0NEjVAHNy3HZdADNrw5IUzJg3Rqbulp/zigTnZbDzVbHt3M3GR6q0xoIk3Kq487pHCR6qufjVse8YuzND2n1Kq7L9938R/zFWdm/tdv4lVdme+7+I/5isXxq+rG2vdZ3x8pUmD0PaPRN2y2zO+PlKfgtD2t9FPtHpQrfrD+630Cmx3uv7p9FDW/WH91vop8cNx/dPogx8B7h7/AOC0vZH9PV62gfFxWbgBuHv/ANK0vY8fXVjyaPjmKv0/KK59q7AsDbjhzQa7NY9tkGPLjB0TqgyiRZa2YHbunHmiG5rnyQp72t4/zghUdlMCwQJzyLDgn9ENb80msBEnVRmoZiUB+kHqSUvRN5eqSBPaINhooaZJN79qDGEEWUtRwIgGUArCBa3ZZKjeZv23TaIg3t2o1rxF+xA2sYNrdijxg+rnja/irFIwL27VUxw3SeEi/iFXPxq2PeMTAavHX+JVbZ533/xX/MVPs3V/afUqts877/4r/mWL41fVvawszvj5XJ+C0d2j0Q2zozvj5XI4LR3aPRT7R6Z9b9Yf3W+inx/uP7p9FXxH6w/ut9FPtA7j+6fRBk4D3D3/AMFq+xo+srHujzKysB7h7/4LW9ijvYgd3+pX6flFc/GuuqNABi3Yo6Nze9uN0KbSCCRCkqmRa9+C1sxta0RbssnUhIvftTaNpm3bZCsJNr9iAVHEEwVMGiNBomscAACYURaZ04oG5zzPxSVrOOY+KSBhqAiBxTGNLTJ0SFIi/K6c5+awQJ5zWCFPd1tKTW5bnssk7e04c0Ae3MZGijxZGQt429VMHZbHyVfGN3HHgfzVc/Gpx7xg7P8AeeOs/MVSwDvrHj/9Xeqs4B2+/wAfmKo4F/17/wCMfX+6xtbS226Gs74+VyfgTZ3aPRRbcO4zvj5SnbOMh3a30T2j0o4k/Xv7rfRT7SO4/un0VbGO+vf3W+isbRO4/uH0QZOAduHv/gtX2J9+v1FpPxcsXZzpa7vj0Wv7DVRnrj70R8T+av0/KK5+Ndm9wcIGqYwZTJSDMtzwTnOzWHbda2YKm9peEWHKIKDd3XjySc3NceaAOYSZGikFQRHgm9IG25JvRHXxQN6I8kFN045FJA3pZtGtkizLfWE40gL8rpjXlxg6ICHZracUju9coubluPNBu9rw5IEG5r6LK21iCzI39nMcx8LSOUlarnZbBc5jse19Z9N4GUBonhJEmfj5Ln1brFfCbqVmHuXDiI8SZ/FZdLBubXJvd4eLG7SLmeqFoMovYNx2YagOv5qQYh495hHW3eH5+Sy6d5VbbLC5gy3hwPhBQ2YxwDpEe76f3Vw4hp1B8QoziWDjCa/dm/zTHx2Fe6sS0AgtYOXD/tW8YwljwNS0jxjRWXYhhNvQqFzp0aSmk7YuEw+RgEkknMZEQOFp11+Cu7Dqto1mAn3iQeqRaY6wB4p9bDu47vhdZmKrsZOXeeNB18C4q0/P1F/Xo+ed2IlIty314KLCVWvptqNMhzQ4HhcKVrs1j22WxlIb3VCRdltrxSdu6ceaLG5rlAujm8xKHS8I6kHPIsOCf0Q18UDfo/Wkm9OepJAmvJIBKke0ASLFOeBB00UNLW/mgNMyYN0atoiyNbS3kqGNxpY0gXfwm8BRbJN1Mm/wsfjwxpJu61rmG8SY8VyePw76dQ1AC5jvfjnzU7KmYkOzHMN7hM+8Z9Am4PHGhFKsSWgblQjVnBr/AN4WvxlZM8uVd8ceJmHqzem8t5ts4T1tOngrbNoV26sa8fuyPIqycDRqbzYn7zDCDdlvbdlXwcAVWS+l7Z7Rv2w4Depk9n9wFA/bzf8A6n/yj81cfRxGhFN3hBVd+Hq/cb/Ml5E0qP2+OFGofAfmon7arO9ynl7T/wBK47C1T+wwdpJ/BFuCrGxexg/dA9So/T8c/iX1n+++Bybb/kqowznbrBA4u/Lmujq7OYy7nF569FmYvabGnLTbnfo1jOfCTwU6NtjYO1W4fLRe4lkSLTkEwCeQJPkV14qNLQ5pBB4tIIPivK20XND3VHEvqHei4aP2A1vILoPZfappuyOBLXGL6tcbTHwld8M9flcs8PcdtS3pm6FR0GBZGtwjyTqOl/Nd3EWNBEnVRF5mJSqEyYUwAjhogXRDkkq0nr80kDmMIIMKWo4EQLlJ1QG3OyYxpaZOiBUhBvZYu0RL3cb/AILce7NYLLxdEh0njdcurP5X6fdz1fDEEZYAzCSdQ3j29XJFlZ28aobkhzADlIuZzR2ARHJazqUqtXwQPUeYhZndlUcJTGdzHPZDoYGmxkwI4wT1ytGi2sGg58wLS4GL20sQNZ5hRvwjuXLiRMAieU6dl1G2nVyZS+H6EwXNLT7zfHn1oLAxOIhpAa4ONrEE2JmxNrKMbQrlpcKbYFzJcCLTcEaqBlZ7AxrRLgC2SCGNkXPPWL8pQpVCGP0hxBMzN3lxgHUQ5SJPpWJeN1jBMiSSNNdY/wACq5sS/V7W7waQ0AEEmCLk6SPiFNRxLgQ2DlkukCYMmWmdTNuxV6NB7HPdmDg5xcA0EbwcMhJP7ouOc+AV8Ts4EvbUe9z2RLc27fw08EHU2hmSmQwwHRugh4AcZMdk9YOis4bDv1eZeZzEm0cGgDRsTbrTzhAXSb3JA4NngOaCi+m5zmGB7pzh37LjcRGp115p/umRzntMzJV51KFHh6GZ7WxMuExym6mIrs9k4npKbXusXeoJBhWKokyLqOlQaGtawQ1vDtUzXZbFa52/We9zmOAEE3UJYZmOKc5hJkaFPFQaeClB/SDmEFD0BSQO6KLzpdHPmsm9LNo1snZMt0ADct9eCVRoeISDs1jbikd3S8oM+thS3S6hAC18ua+iiqAaEAxx4rjl0p6dJn9UOiBSOGV44IRYkeagFB2gIVeFnpblPqk/DqJ1FaD8O8ax8VGMM86DzVLjfieU+qBoofR1edhHjgPinM2e8jVvmkxy+HKfVIYZvEqDEBoNrrU/08TvOJ7LK4zAMbcCSLib9avOnai5xzzdn1H3DYbzNh+fktnZ+zWU9Lv4uPmByCvB+a2iRbluL8F1x6cx/XPLK0hu63lItzX04JDe1tCRdltrxV1R6SLckOi4z1o9HN+aHS8I6kB6cckkugHNJAXUwBI4XTGOLjB0RSQF7ctwgze14JJIA52UwE9rARJ1KSSBnSHTwT3MAEjUJJIGNdmMFF4y6cUkkBYM1ymvcWmBoikgc2mCJPFRioTbnZFJA9zA0SNU1js1ikkgT93Tiixua5SSQMc8tMDQKQUxr4pJII+mKSSSD//Z"/>
          <p:cNvSpPr>
            <a:spLocks noChangeAspect="1" noChangeArrowheads="1"/>
          </p:cNvSpPr>
          <p:nvPr/>
        </p:nvSpPr>
        <p:spPr bwMode="auto">
          <a:xfrm>
            <a:off x="143608" y="-144463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1758" name="AutoShape 14" descr="205 Bone Ivory Stock Illustrations, Cliparts and Royalty Free Bone Ivory  Vectors"/>
          <p:cNvSpPr>
            <a:spLocks noChangeAspect="1" noChangeArrowheads="1"/>
          </p:cNvSpPr>
          <p:nvPr/>
        </p:nvSpPr>
        <p:spPr bwMode="auto">
          <a:xfrm>
            <a:off x="4139952" y="3573016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1" name="2 - Θέση περιεχομένου"/>
          <p:cNvSpPr txBox="1">
            <a:spLocks/>
          </p:cNvSpPr>
          <p:nvPr/>
        </p:nvSpPr>
        <p:spPr>
          <a:xfrm>
            <a:off x="2411760" y="6165304"/>
            <a:ext cx="4320480" cy="432048"/>
          </a:xfrm>
          <a:prstGeom prst="rect">
            <a:avLst/>
          </a:prstGeom>
        </p:spPr>
        <p:txBody>
          <a:bodyPr vert="horz" lIns="101370" tIns="50685" rIns="101370" bIns="50685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Georgia"/>
              <a:buNone/>
              <a:tabLst/>
              <a:defRPr/>
            </a:pPr>
            <a:r>
              <a:rPr lang="en-US" sz="1700" i="1" dirty="0" smtClean="0">
                <a:latin typeface="Arial" pitchFamily="34" charset="0"/>
                <a:cs typeface="Arial" pitchFamily="34" charset="0"/>
                <a:sym typeface="Wingdings 3"/>
              </a:rPr>
              <a:t>Green Chem</a:t>
            </a:r>
            <a:r>
              <a:rPr kumimoji="0" lang="en-US" sz="17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 3"/>
              </a:rPr>
              <a:t>.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 3"/>
              </a:rPr>
              <a:t> </a:t>
            </a:r>
            <a:r>
              <a:rPr kumimoji="0" lang="en-US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 3"/>
              </a:rPr>
              <a:t>2017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 3"/>
              </a:rPr>
              <a:t>, </a:t>
            </a:r>
            <a:r>
              <a:rPr lang="en-US" sz="1700" i="1" dirty="0" smtClean="0">
                <a:latin typeface="Arial" pitchFamily="34" charset="0"/>
                <a:cs typeface="Arial" pitchFamily="34" charset="0"/>
                <a:sym typeface="Wingdings 3"/>
              </a:rPr>
              <a:t>19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 3"/>
              </a:rPr>
              <a:t>, 5846-5853</a:t>
            </a:r>
            <a:endParaRPr kumimoji="0" lang="el-GR" sz="17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Wingdings 3"/>
            </a:endParaRPr>
          </a:p>
        </p:txBody>
      </p:sp>
      <p:sp>
        <p:nvSpPr>
          <p:cNvPr id="51205" name="AutoShape 5" descr="https://pubs.acs.org/cms/10.1021/jacs.8b04155/asset/images/large/ja-2018-04155p_0006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51207" name="AutoShape 7" descr="https://pubs.acs.org/cms/10.1021/jacs.8b04155/asset/images/large/ja-2018-04155p_0006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6" name="15 - Ορθογώνιο"/>
          <p:cNvSpPr/>
          <p:nvPr/>
        </p:nvSpPr>
        <p:spPr>
          <a:xfrm>
            <a:off x="323528" y="1916832"/>
            <a:ext cx="432048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3" cstate="print"/>
          <a:srcRect l="13555" t="43922" r="20033" b="18672"/>
          <a:stretch>
            <a:fillRect/>
          </a:stretch>
        </p:blipFill>
        <p:spPr bwMode="auto">
          <a:xfrm>
            <a:off x="1847065" y="1919232"/>
            <a:ext cx="5449870" cy="1725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7"/>
          <p:cNvPicPr>
            <a:picLocks noChangeAspect="1" noChangeArrowheads="1"/>
          </p:cNvPicPr>
          <p:nvPr/>
        </p:nvPicPr>
        <p:blipFill>
          <a:blip r:embed="rId4" cstate="print"/>
          <a:srcRect l="19008" t="22438" r="19561" b="19485"/>
          <a:stretch>
            <a:fillRect/>
          </a:stretch>
        </p:blipFill>
        <p:spPr bwMode="auto">
          <a:xfrm>
            <a:off x="2447764" y="3789040"/>
            <a:ext cx="4248472" cy="2258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2 - Θέση περιεχομένου"/>
          <p:cNvSpPr>
            <a:spLocks noGrp="1"/>
          </p:cNvSpPr>
          <p:nvPr>
            <p:ph idx="1"/>
          </p:nvPr>
        </p:nvSpPr>
        <p:spPr>
          <a:xfrm>
            <a:off x="113043" y="1340769"/>
            <a:ext cx="8779437" cy="72008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Clr>
                <a:schemeClr val="tx2"/>
              </a:buClr>
              <a:buFont typeface="Wingdings 3" pitchFamily="18" charset="2"/>
              <a:buChar char="u"/>
            </a:pPr>
            <a:r>
              <a:rPr lang="el-GR" sz="2000" b="1" dirty="0" smtClean="0">
                <a:latin typeface="Arial" pitchFamily="34" charset="0"/>
                <a:cs typeface="Arial" pitchFamily="34" charset="0"/>
                <a:sym typeface="Wingdings 3"/>
              </a:rPr>
              <a:t>Πολύτιμα Μέταλλα</a:t>
            </a:r>
            <a:endParaRPr lang="en-US" sz="2000" b="1" dirty="0" smtClean="0">
              <a:latin typeface="Arial" pitchFamily="34" charset="0"/>
              <a:cs typeface="Arial" pitchFamily="34" charset="0"/>
              <a:sym typeface="Wingdings 3"/>
            </a:endParaRPr>
          </a:p>
        </p:txBody>
      </p:sp>
      <p:sp>
        <p:nvSpPr>
          <p:cNvPr id="17" name="16 - Ορθογώνιο"/>
          <p:cNvSpPr/>
          <p:nvPr/>
        </p:nvSpPr>
        <p:spPr>
          <a:xfrm>
            <a:off x="1907704" y="1844824"/>
            <a:ext cx="288032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13043" y="1340768"/>
            <a:ext cx="8779437" cy="504056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Clr>
                <a:schemeClr val="tx2"/>
              </a:buClr>
              <a:buFont typeface="Wingdings 3" pitchFamily="18" charset="2"/>
              <a:buChar char="u"/>
            </a:pPr>
            <a:r>
              <a:rPr lang="el-GR" sz="2000" b="1" dirty="0" smtClean="0">
                <a:latin typeface="Arial" pitchFamily="34" charset="0"/>
                <a:cs typeface="Arial" pitchFamily="34" charset="0"/>
                <a:sym typeface="Wingdings 3"/>
              </a:rPr>
              <a:t>Σπάνιες Γαίες</a:t>
            </a:r>
            <a:r>
              <a:rPr lang="el-GR" sz="2000" dirty="0" smtClean="0">
                <a:latin typeface="Arial" pitchFamily="34" charset="0"/>
                <a:cs typeface="Arial" pitchFamily="34" charset="0"/>
                <a:sym typeface="Wingdings 3"/>
              </a:rPr>
              <a:t> (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  <a:sym typeface="Wingdings 3"/>
              </a:rPr>
              <a:t>57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 3"/>
              </a:rPr>
              <a:t>La – 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  <a:sym typeface="Wingdings 3"/>
              </a:rPr>
              <a:t>71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 3"/>
              </a:rPr>
              <a:t>Lu, 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  <a:sym typeface="Wingdings 3"/>
              </a:rPr>
              <a:t>21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 3"/>
              </a:rPr>
              <a:t>Sc, 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  <a:sym typeface="Wingdings 3"/>
              </a:rPr>
              <a:t>39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 3"/>
              </a:rPr>
              <a:t>Y) </a:t>
            </a:r>
          </a:p>
          <a:p>
            <a:pPr>
              <a:lnSpc>
                <a:spcPct val="110000"/>
              </a:lnSpc>
              <a:buClr>
                <a:schemeClr val="tx2"/>
              </a:buClr>
              <a:buNone/>
            </a:pPr>
            <a:endParaRPr lang="el-GR" sz="2000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>
              <a:lnSpc>
                <a:spcPct val="110000"/>
              </a:lnSpc>
              <a:buClr>
                <a:schemeClr val="tx2"/>
              </a:buClr>
              <a:buFont typeface="Wingdings 2" pitchFamily="18" charset="2"/>
              <a:buChar char=""/>
            </a:pPr>
            <a:r>
              <a:rPr lang="el-GR" sz="2000" dirty="0" smtClean="0">
                <a:latin typeface="Arial" pitchFamily="34" charset="0"/>
                <a:cs typeface="Arial" pitchFamily="34" charset="0"/>
                <a:sym typeface="Wingdings 3"/>
              </a:rPr>
              <a:t>Κοινή σταθερή οξειδωτική κατάσταση (+3), παρόμοιες γεωμετρίες ένταξης (αριθμός ένταξης 8 ή 9), παρόμοιες φυσικοχημικές ιδιότητες</a:t>
            </a:r>
          </a:p>
          <a:p>
            <a:pPr>
              <a:lnSpc>
                <a:spcPct val="110000"/>
              </a:lnSpc>
              <a:buClr>
                <a:schemeClr val="tx2"/>
              </a:buClr>
              <a:buNone/>
            </a:pPr>
            <a:endParaRPr lang="el-GR" sz="500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>
              <a:lnSpc>
                <a:spcPct val="110000"/>
              </a:lnSpc>
              <a:buClr>
                <a:schemeClr val="tx2"/>
              </a:buClr>
              <a:buFont typeface="Wingdings 2" pitchFamily="18" charset="2"/>
              <a:buChar char=""/>
            </a:pPr>
            <a:r>
              <a:rPr lang="el-GR" sz="2000" dirty="0" smtClean="0">
                <a:latin typeface="Arial" pitchFamily="34" charset="0"/>
                <a:cs typeface="Arial" pitchFamily="34" charset="0"/>
                <a:sym typeface="Wingdings 3"/>
              </a:rPr>
              <a:t>Μηχανικές, μαγνητικές, οπτικές και καταλυτικές ιδιότητες</a:t>
            </a:r>
            <a:endParaRPr lang="en-US" sz="2000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>
              <a:lnSpc>
                <a:spcPct val="110000"/>
              </a:lnSpc>
              <a:buClr>
                <a:schemeClr val="tx2"/>
              </a:buClr>
              <a:buFont typeface="Wingdings 2" pitchFamily="18" charset="2"/>
              <a:buChar char=""/>
            </a:pPr>
            <a:endParaRPr lang="en-US" sz="2000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>
              <a:lnSpc>
                <a:spcPct val="110000"/>
              </a:lnSpc>
              <a:buClr>
                <a:schemeClr val="tx2"/>
              </a:buClr>
              <a:buNone/>
            </a:pPr>
            <a:endParaRPr lang="en-US" sz="2000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>
              <a:lnSpc>
                <a:spcPct val="110000"/>
              </a:lnSpc>
              <a:buClr>
                <a:schemeClr val="tx2"/>
              </a:buClr>
              <a:buNone/>
            </a:pPr>
            <a:endParaRPr lang="en-US" sz="2000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>
              <a:lnSpc>
                <a:spcPct val="110000"/>
              </a:lnSpc>
              <a:buClr>
                <a:schemeClr val="tx2"/>
              </a:buClr>
              <a:buNone/>
            </a:pPr>
            <a:endParaRPr lang="en-US" sz="2000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>
              <a:lnSpc>
                <a:spcPct val="110000"/>
              </a:lnSpc>
              <a:buClr>
                <a:schemeClr val="tx2"/>
              </a:buClr>
              <a:buNone/>
            </a:pPr>
            <a:endParaRPr lang="el-GR" sz="2000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>
              <a:lnSpc>
                <a:spcPct val="110000"/>
              </a:lnSpc>
              <a:buClr>
                <a:schemeClr val="tx2"/>
              </a:buClr>
              <a:buNone/>
            </a:pPr>
            <a:endParaRPr lang="el-GR" sz="500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>
              <a:lnSpc>
                <a:spcPct val="110000"/>
              </a:lnSpc>
              <a:buClr>
                <a:schemeClr val="tx2"/>
              </a:buClr>
              <a:buFont typeface="Wingdings 2" pitchFamily="18" charset="2"/>
              <a:buChar char=""/>
            </a:pPr>
            <a:r>
              <a:rPr lang="el-GR" sz="2000" dirty="0" smtClean="0">
                <a:latin typeface="Arial" pitchFamily="34" charset="0"/>
                <a:cs typeface="Arial" pitchFamily="34" charset="0"/>
                <a:sym typeface="Wingdings 3"/>
              </a:rPr>
              <a:t>Διαχωρισμοί 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 3"/>
              </a:rPr>
              <a:t>Nd</a:t>
            </a:r>
            <a:r>
              <a:rPr lang="el-GR" sz="2000" dirty="0" smtClean="0"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 3"/>
              </a:rPr>
              <a:t>/</a:t>
            </a:r>
            <a:r>
              <a:rPr lang="el-GR" sz="2000" dirty="0" smtClean="0"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 3"/>
              </a:rPr>
              <a:t>Dy (</a:t>
            </a:r>
            <a:r>
              <a:rPr lang="el-GR" sz="2000" dirty="0" smtClean="0">
                <a:latin typeface="Arial" pitchFamily="34" charset="0"/>
                <a:cs typeface="Arial" pitchFamily="34" charset="0"/>
                <a:sym typeface="Wingdings 3"/>
              </a:rPr>
              <a:t>μαγνήτες)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 3"/>
              </a:rPr>
              <a:t>, Eu</a:t>
            </a:r>
            <a:r>
              <a:rPr lang="el-GR" sz="2000" dirty="0" smtClean="0"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 3"/>
              </a:rPr>
              <a:t>/</a:t>
            </a:r>
            <a:r>
              <a:rPr lang="el-GR" sz="2000" dirty="0" smtClean="0"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 3"/>
              </a:rPr>
              <a:t>Y (</a:t>
            </a:r>
            <a:r>
              <a:rPr lang="el-GR" sz="2000" dirty="0" smtClean="0">
                <a:latin typeface="Arial" pitchFamily="34" charset="0"/>
                <a:cs typeface="Arial" pitchFamily="34" charset="0"/>
                <a:sym typeface="Wingdings 3"/>
              </a:rPr>
              <a:t>φωταύγεια)</a:t>
            </a:r>
            <a:endParaRPr lang="en-US" sz="2000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>
              <a:lnSpc>
                <a:spcPct val="110000"/>
              </a:lnSpc>
              <a:buClr>
                <a:schemeClr val="tx2"/>
              </a:buClr>
              <a:buNone/>
            </a:pPr>
            <a:endParaRPr lang="en-US" sz="500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>
              <a:lnSpc>
                <a:spcPct val="110000"/>
              </a:lnSpc>
              <a:buClr>
                <a:schemeClr val="tx2"/>
              </a:buClr>
              <a:buFont typeface="Wingdings 2" pitchFamily="18" charset="2"/>
              <a:buChar char=""/>
            </a:pPr>
            <a:r>
              <a:rPr lang="el-GR" sz="2000" dirty="0" smtClean="0">
                <a:latin typeface="Arial" pitchFamily="34" charset="0"/>
                <a:cs typeface="Arial" pitchFamily="34" charset="0"/>
                <a:sym typeface="Wingdings 3"/>
              </a:rPr>
              <a:t>Φωτοχημική αναγωγή 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 3"/>
              </a:rPr>
              <a:t>Eu(III) </a:t>
            </a:r>
            <a:r>
              <a:rPr lang="el-GR" sz="2000" dirty="0" smtClean="0">
                <a:latin typeface="Arial" pitchFamily="34" charset="0"/>
                <a:cs typeface="Arial" pitchFamily="34" charset="0"/>
                <a:sym typeface="Wingdings 3"/>
              </a:rPr>
              <a:t>σε 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 3"/>
              </a:rPr>
              <a:t>Eu(II) </a:t>
            </a:r>
            <a:r>
              <a:rPr lang="el-GR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 3"/>
              </a:rPr>
              <a:t></a:t>
            </a:r>
            <a:r>
              <a:rPr lang="el-GR" sz="2000" dirty="0" smtClean="0">
                <a:latin typeface="Arial" pitchFamily="34" charset="0"/>
                <a:cs typeface="Arial" pitchFamily="34" charset="0"/>
                <a:sym typeface="Wingdings 3"/>
              </a:rPr>
              <a:t> εκλεκτική καταβύθιση</a:t>
            </a:r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58823" y="620688"/>
            <a:ext cx="8229601" cy="650336"/>
          </a:xfrm>
        </p:spPr>
        <p:txBody>
          <a:bodyPr>
            <a:noAutofit/>
          </a:bodyPr>
          <a:lstStyle/>
          <a:p>
            <a:r>
              <a:rPr lang="el-GR" sz="36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ΑΝΑΚΤΗΣΗ ΜΕΤΑΛΛΩΝ</a:t>
            </a:r>
            <a:endParaRPr lang="el-GR" sz="36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179512" y="-27384"/>
            <a:ext cx="648072" cy="410137"/>
          </a:xfrm>
          <a:prstGeom prst="rect">
            <a:avLst/>
          </a:prstGeom>
          <a:noFill/>
        </p:spPr>
        <p:txBody>
          <a:bodyPr wrap="square" lIns="101370" tIns="50685" rIns="101370" bIns="50685" rtlCol="0">
            <a:spAutoFit/>
          </a:bodyPr>
          <a:lstStyle/>
          <a:p>
            <a:fld id="{0D9E4952-DAA2-4537-9F83-99525CB0C1DA}" type="slidenum"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pPr/>
              <a:t>21</a:t>
            </a:fld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1746" name="AutoShape 2" descr="data:image/jpeg;base64,/9j/4AAQSkZJRgABAQAAAQABAAD/2wCEAAoHCBYVFRgWFhYZGBgaHBwcGBkYHBkYHBoaHBohHBwaGhocIS4lHB4rIRocJjgmKy8xNTU1GiQ7QDs0Py40NTEBDAwMEA8QHhISHjYrISs0NDQ0NDQ0NDQxNDQ0NDQ0NDQ0MTQ0NDQ0NDQ0NDQ0MTQ0NDQ0NDQ0NDQ0NDQ0NDQ0NP/AABEIATgAoQMBIgACEQEDEQH/xAAbAAABBQEBAAAAAAAAAAAAAAABAAIDBAUGB//EAEMQAAEDAgMEBwQGCQQCAwAAAAEAAhEDIQQSMQUiQVETYXFygaGxBjKRshQjJFLB0TM0QmJzksLh8BWCovHS4kNTY//EABgBAQADAQAAAAAAAAAAAAAAAAABAgQD/8QAHxEBAQACAQUBAQAAAAAAAAAAAAECERIDMTJBUSEi/9oADAMBAAIRAxEAPwD2FzxBuNFFSEGTbtQbTIMkaKHaO0WU2y4kzoACSb/AeKi3Xck2tVjItfsulRtM27bLCp+0tIH3ah8B/wCSFX2npHRr/g3/AMlHKfVuNbdYSbX7LqVjgAJsucZ7VsAjo3/Fqif7UNJnoz/MPyUc8TjXRZTOh1Uz3AgwVyzva48KQjrf/wCqhb7UuF+iH8x/JOeJxrqqQg3t22T614i/Zdcm/wBrHkR0bfiUxvtW8aMZ/wAvzTnDjXX0TAvbtsmVRJkX7Fyb/aqof2Gf8vzRb7WVAI6NnxcnOHGuwa4AC4ULWmRY6rjXe01Y8GfA/mi/2oxBGrB2N/MpzhxrtqjgRAv2JlIQb27bLkMP7VPaZexrh1S0/iuhwW2KVcQ10O4tdY+HPwUzKUuNi/WvEX7Lp1IwL27bJtPd1tKD25jIuFZUKjSSSBKmDxGo0TWvAEHVRmmZmEDMh5H4JKz0refqkgaagNr3ssja+FPvatAg9X/a1eii86XSL81o18VXLHlNJxurtxOIwAN22PLh/ZZtRhaYIg/5pzXZbTwIaMwMA2PUeCya+HDhDh/bsKzWXG6rvLLNxgIFaD9mQfe8gl/po+8fJNw0zkJWmNmt5u8vyTv9OZzPxH5JyhqspBap2czmfj/ZIbOZ1/FOUNMpJa30BnI/EojAM+75n81PI0xyUpWz9DZ90eacMKz7rfgo5GmGSmyt/oWfdb8AhkZ9xvwH5KNmlLDbbrsjfLgBEP3hC6HZ/tZTO69pYeY3hPqFlw37o+ASJHIfBWmdnZFwldhSe2oMzHNc08QZ9FP0o0vyXJbLxDm1GhvE3HMcV1fQ8Z613wy5Ryyx40Po56kken6vNJXVDpSbWvZOLA24RcwAEgaJjHkmDoga9oqAtcLELAxDcr3MDg7IBLeIkSD4hdHVGUSLLisbSZiMQ6pTflqNLWlzYmGmIc3UjyuuHW1qfXXpb2diMQGu3hHETxUTsc1P+ktJyVcocJAPBwPInRw5Koygz6TkyjKKZcet2eB5Lg7JTj2pf6g1Vdv5GUHlgDX5d0jUGYHnCcyo3pywn3Xi3coF7h6H4IJztBqX+oN/wFS7LLOgpvi7mAkm5M3WPi8Q0vrnTcpsHfe8wB1wPNSaaX07qPwKa7G9R+BVXDYtr6lLiHPxJ6jkIYApvaDFNbReBFwWgRckiGgdpKB5xjvun4JoxTvulUKGMHTMZqGuYwnmaVIvcOsSW+Kv7FxjfozHSJcC89Rc4uI80QjftAtJBEECSDAMc4PBNdjncuMC41iY7Yus3G41r3VXyN5raDDwLnOl8Hk1ouUMNtynnpOmxfWceomGNB5bpKjadNN9eoAXFhAAkk8le2Ng6mIaHghrCAWugnMD90Kxs2h9JcRP1Y98g3Mj3badq67CUGNY1rWgNaMrQLAAaALr08OX7eznnnr8ndX2dstlMAiS7i4xP9la6U6W5JOeQYGikDBEwtEkn5HG23uHQDrSUXSu5+iClAtJka6qaoBFvJJzgQRKjptIMmwQCmJkG4jivN9q7CqYOsawBeH1qQbWDt6mwuAc1zQLg6cAvS6xkWumsaIIcLHgeKpnhMotjlcXC7Txb3PNLIzJImA4udN55AWNiPFUMcyu2pmpgkCWySJyzwtp2rpsXhmsquNt4yOJjKBrziU80mZCZ4+Ux6LJcbtplmnA47DYhzg97nnKczQA3KHC4dl4kHmoDhalM03kv3nZsxLS4OqbpLxFgbgld7i3sYJid4CByOi8+xG0atN9QubmpB72Z76F8tGugiFGk7XWdKx3QtByxnac5LOjcSGlriLCZGWLKuyjU34ZlFN5IzOhj6gIEh0Tn4AmRZaOH2/nGHeGF2Rs1A0Zg0Nc7KD1kyQq+Mw+LOV72DIHOe5kmSCbN5DKNOu6aSfgvZl72MeXuYJL2tk5mucb909Wimxfs0+b1Xue0FwzRYaEgjiOafgcRmqdCXPpOflLwSRultjH3oESNVl7WzNqFhe4vzljSXGcggwDMSbC6CHBUy/ILOcwnPBOZl4D2knfJvPYr9HZ7i9rLFjnlriBlLXXcc7OsA3VbDezuIc01BDD7obB3crpjtnj1lTt2jVp9K97JzNcRl3srmNAl5HuzMoLGJ2AA7NnhrmsDAW53S6d3sgSqtLYryAQ9sExutESOrgfzSwuKxOJYajC1jaYiLF05csidIGnWVrbGxFJlINY9z2B7veac7iDmyxwgnXrCDd9gqApCpTMS4h467QfEWXV1dbeS57Yuz3lwqObl98gcZfGvVC6SmYEGy19LfH9Zc9chpgQJUJJnjqi9pJJAlTBwiJXRQ7KOQQVXozySQSNpkXPBPc4OEDVA1QbRrZAMy3QJgy3KT97TgkXZrC3FIbut5QZu0MFJzcQLj0I81zeIrvYwCzwZngQBeTy0XaVGZgYMSIXCbU2fVJyFzjTa45mMloqCbsdcGPGIJWbrY6u479K7mmbj8c9rc77ktOTLJLrbp3bR1rncNhH1mGm9/RCmBFPK7eiDJPExoF2VLGBjcrqDqTW+6BL2gTMSBzvCxdr4il0rHvzuYHl56MHM1xbuuhwvlIXGOq/svZvRsaGtgw0OLd1zi2crw4WeN4/E+GhTp1XnK+o9zToBDSQOEgWWdg9sMzPaSG0wMwe7cPGS5mk21bzuEzZXtAx1aZ3HF7Q4iADLYJ5A5T8QgubR2d0jHM/aBDmFgaAHsnIzpHXeSYBvYLOcc7n18sPqAMcBDsrRYuLep7XNniE6rtkPxJoh/RtDXTVLQ57uYpt91jeuCbWVHCVBTxHRseKlFo33Phpp5hMhxMmeVxJQXMLQqOfkD3NbckNcQDPEdqOMp02Ne11mlrs5kgQdYAu4n7552UGzNssOJLocGZHBrsjoJkdVtOPNUK9V9Z7w6jmY6buJAHIjm7r4cEg3dn+zn0gU34cDDtZl+sBL3PYRfM3RxMzfmu12Z7P0KLcrAXHMXFzjJJOvIRpZD2XwzmYdjXgNe4ZiBcAcBPYAtcDLc34LVhhJN2frPnlbdQmbuvFB7cxkIne0tCIdlsbrq5i14aIOqYaZ18UTTzX5o9KNI6kDumCSj6A80UB6KLzpdAPzW0TRUJtzspHMDRI1QNLct9eCXvdUJNOaxSfu6cUCL8ttVz+2cQWPJEXAhouTYz+C6Frc1yuL2pRqCq7MMwzEy29tRuk8uRXHrX+XXpT+llm0ebFM3HU32LJ+CyWYkaEfG3qrlJ7D7zSeyFllrRZE9X6P+0wfyz6BVnjDfdb/KfyUlRlHgHDtAVZwYBzU2okJxw/3W+DP7Jj8RSAswfCPVQ1Aw8FGW0o0JPgPwSZFxR4nabYhrAPgq2CxIfVYHNAaXtBniC64TcQWcLeZWe9jiZa13UTYfmp3Uaj2Ho8txw4eSQdmtpxVDYtWo6iwVozlu9HGND1E2Wg8Rcdi2y7m2WzVA7vXKWXNfTgkze14JOdlsFKCNTLbkj0XGetFrARJ1KZ0h08EC6c8kU/oQkgTmAAmFHTcSYNwmtmRrqpqkRbyQNqjKLWSpXmbptLW/mjW4R5IBUdBgWWZtTdLXROYX8P7LWo6X81kbYfBngGuI5Wgrn1fFfDyVM7Tq0f52pHD0j+x8B+Sh2biDVZmcAHTBiY5jyIRweKpveWNMkTwImLEtPFZXcamFpciO2Qqz8HR5+ZWjXyMEudA5k8eQUYDXXBkHjJTUN1mOwtEcfMqI06I/ZJ8D+Sv16jGuyF28eF/NQ1qTYJOgBJJ4AJqG6za1dg0Z8VJsSgKtdrXDdnMR2cPjCpte14LmiwMX15g+q0fY+vmxD2x7rXAfEBWw1bEZdq7qo0ASLFMpmTBuhTmRPmpK2lufBbGY2ruxFk6kJEm6bR4z5oVdbeSBr3EEgGynDBEwhTiBKhMzx1QDpDzSVm3Ukga54IIBUbGkGTYICmRfldPc8OEDVAqpzCBdClu62Sa3LcpO3tOCAVGyZF1l7cG52MePJazXZbFZe2xuzwId6Ln1fGrYeUZWwh9WO3+kLM9m6fuEi4zfitbY3uR+9+AWf7PH3P9yyfGn6l9pX3pDgS+fABWdlDc8bfAKl7Ujeo9r/QK5so7h734BPZ6Yu0D9pf1Nb+C09oO+rf3HeiyseftNUdTflWnj/0b+4fRJ3qb6YGyhuP77fRaXsa6cZUHJp+YFZuyvcf32/KtD2KP2yr1tcP+QAV8PKK5dq9Ce4EQLlMpiDJsk1hBk6BOc7NYdq2MoVd6IunUzAg2TW7uvFJzc1wga9pJkCymDxESmh4aIPBR9EdfFA3o3cklP0wSQN6WbRrZDJlvrCJpAX5XQD81igRdmtpxSG71yi5uW47LoAZteHJAizNfRZu2/cjkHfKtJzstgs7bTZYDzDvRU6njVsPKMXYbtz/AHf0hVPZoWZ/u9Fb2G3cHaPQKt7NiAz/AHLH8avp/tJd1Htf6BWNle4e9+AUHtCN6j2v9ArGzRuu7x9AntHpiYwfaa3Yz5Vp4wfVv7h9Fn40faavYz0Wpjh9U/uH0Sd6m9o53ZQ3H98ei0fYpv2useTZ/wCX9lm7IO4/vj5Vrexw+11utkfFyvh5RXPtXdF820lANy314IlmW44INdmse2y2MpHe6oSzZba8UnbunHmiG5rlAOjzXnVHpeEdSaamW3JO6Ia+KAfR+tJN6c8gigTahNjxT3NDRI1Rc0AG3BR03EmDdAWHNYpP3dOKNYQLW7EqN5m/agTG5hJ1Wdtj3Y4CY+Cv1TBgWVPao+rB439CqdTxq2HlGJsT3B2qt7PiMva/1Kt7EG4O0eiq7C4d9/qVj+NX07bwvS7z/lCsYAbru9+AUG3Rej33fKrOzxuu739IT2j0xcU37TV7G+gWljrU39w+ioYkfaavYz5Qr+0P0b+4fRPdT8c5sYbj++PRbHsc37VWPJkj+ZZWyG/VvP7/AOC1vY39Zq90T/Or4eUUz7V2rHFxg6Jz25bhF7QBIEFMomTe/atjMLN7Xgg92UwEa1oi3YnUhIvftQJrARJ1TDUOnghUcQSAYUwYI0QDoW8klXznmUkDmtMix1U1SCLeSDngggHVMYwtMnRAqIg3t2o1rxF+xGocwgXQp7utkDqRgXt2qhtUbs8J/BXKjSTIuFW2l+jA4gj8VTPxq2PlGJsoQ3xVXYvvf73+pVrZWnwVbY3vHvv9Ssfxq+n7bH6Pvn5VYwAs7vfgFDtn/wCMfvn5VYwQ3T3v6QntHpj4lv2mr3W+ivY/9HU7p9FVrj7RU7rPRWscNx/dPokL6YWy/wBG7v8A9K1PYz9Yr9wfMVmbOG47v/0rT9jh9oqnk0T/ADldOn5RXPtXZUwQRPmpKpkWvfgk9wIgaplMQZNlrZho2mbdqFYSbX7Eam9EXhGmYEGxQOYQAJUJaZ0Oqc9hJkaKQPERKB2Ycwkq/RO5eiCB/REXta6cXh1h5odNNo1slky3mYQJrctz2WSdvacOaWbNbTjzS93rnwQEOy2Pkqe0RLZ4EhW8ua+nmq2PO7HIi/8AnaqZ+NWx8oxNl6fBV9kthx77/Uqzs3Q9v4lVdlnfd/Ef8xWP41fUu2R+j75+VT4L3T3vwCh2yYDO/wD0lS4HR3aPRT7R6ZtYfaKnY30CtY73H90+igrfrD+630U+O91/dPokKxcANw9/8Fpexx+0VhzaB8XFZ+AG4e//AErS9jx9dW6mg/BxV+n5RXPtXXtYRc8OSc52aw7boZ827ET/ANpZct9eHJa2Ym7uvHkk5ua480ve6o8Us2W2vHkgIqBtjwTeiOtuaPRzeYlLpuEdSB3TjrSTeg6/JJA40gL3tdMa8usfJBryTBOqke0NEjVAHNy3HZdADNrw5IUzJg3Rqbulp/zigTnZbDzVbHt3M3GR6q0xoIk3Kq487pHCR6qufjVse8YuzND2n1Kq7L9938R/zFWdm/tdv4lVdme+7+I/5isXxq+rG2vdZ3x8pUmD0PaPRN2y2zO+PlKfgtD2t9FPtHpQrfrD+630Cmx3uv7p9FDW/WH91vop8cNx/dPogx8B7h7/AOC0vZH9PV62gfFxWbgBuHv/ANK0vY8fXVjyaPjmKv0/KK59q7AsDbjhzQa7NY9tkGPLjB0TqgyiRZa2YHbunHmiG5rnyQp72t4/zghUdlMCwQJzyLDgn9ENb80msBEnVRmoZiUB+kHqSUvRN5eqSBPaINhooaZJN79qDGEEWUtRwIgGUArCBa3ZZKjeZv23TaIg3t2o1rxF+xA2sYNrdijxg+rnja/irFIwL27VUxw3SeEi/iFXPxq2PeMTAavHX+JVbZ533/xX/MVPs3V/afUqts877/4r/mWL41fVvawszvj5XJ+C0d2j0Q2zozvj5XI4LR3aPRT7R6Z9b9Yf3W+inx/uP7p9FXxH6w/ut9FPtA7j+6fRBk4D3D3/AMFq+xo+srHujzKysB7h7/4LW9ijvYgd3+pX6flFc/GuuqNABi3Yo6Nze9uN0KbSCCRCkqmRa9+C1sxta0RbssnUhIvftTaNpm3bZCsJNr9iAVHEEwVMGiNBomscAACYURaZ04oG5zzPxSVrOOY+KSBhqAiBxTGNLTJ0SFIi/K6c5+awQJ5zWCFPd1tKTW5bnssk7e04c0Ae3MZGijxZGQt429VMHZbHyVfGN3HHgfzVc/Gpx7xg7P8AeeOs/MVSwDvrHj/9Xeqs4B2+/wAfmKo4F/17/wCMfX+6xtbS226Gs74+VyfgTZ3aPRRbcO4zvj5SnbOMh3a30T2j0o4k/Xv7rfRT7SO4/un0VbGO+vf3W+isbRO4/uH0QZOAduHv/gtX2J9+v1FpPxcsXZzpa7vj0Wv7DVRnrj70R8T+av0/KK5+Ndm9wcIGqYwZTJSDMtzwTnOzWHbda2YKm9peEWHKIKDd3XjySc3NceaAOYSZGikFQRHgm9IG25JvRHXxQN6I8kFN045FJA3pZtGtkizLfWE40gL8rpjXlxg6ICHZracUju9coubluPNBu9rw5IEG5r6LK21iCzI39nMcx8LSOUlarnZbBc5jse19Z9N4GUBonhJEmfj5Ln1brFfCbqVmHuXDiI8SZ/FZdLBubXJvd4eLG7SLmeqFoMovYNx2YagOv5qQYh495hHW3eH5+Sy6d5VbbLC5gy3hwPhBQ2YxwDpEe76f3Vw4hp1B8QoziWDjCa/dm/zTHx2Fe6sS0AgtYOXD/tW8YwljwNS0jxjRWXYhhNvQqFzp0aSmk7YuEw+RgEkknMZEQOFp11+Cu7Dqto1mAn3iQeqRaY6wB4p9bDu47vhdZmKrsZOXeeNB18C4q0/P1F/Xo+ed2IlIty314KLCVWvptqNMhzQ4HhcKVrs1j22WxlIb3VCRdltrxSdu6ceaLG5rlAujm8xKHS8I6kHPIsOCf0Q18UDfo/Wkm9OepJAmvJIBKke0ASLFOeBB00UNLW/mgNMyYN0atoiyNbS3kqGNxpY0gXfwm8BRbJN1Mm/wsfjwxpJu61rmG8SY8VyePw76dQ1AC5jvfjnzU7KmYkOzHMN7hM+8Z9Am4PHGhFKsSWgblQjVnBr/AN4WvxlZM8uVd8ceJmHqzem8t5ts4T1tOngrbNoV26sa8fuyPIqycDRqbzYn7zDCDdlvbdlXwcAVWS+l7Z7Rv2w4Depk9n9wFA/bzf8A6n/yj81cfRxGhFN3hBVd+Hq/cb/Ml5E0qP2+OFGofAfmon7arO9ynl7T/wBK47C1T+wwdpJ/BFuCrGxexg/dA9So/T8c/iX1n+++Bybb/kqowznbrBA4u/Lmujq7OYy7nF569FmYvabGnLTbnfo1jOfCTwU6NtjYO1W4fLRe4lkSLTkEwCeQJPkV14qNLQ5pBB4tIIPivK20XND3VHEvqHei4aP2A1vILoPZfappuyOBLXGL6tcbTHwld8M9flcs8PcdtS3pm6FR0GBZGtwjyTqOl/Nd3EWNBEnVRF5mJSqEyYUwAjhogXRDkkq0nr80kDmMIIMKWo4EQLlJ1QG3OyYxpaZOiBUhBvZYu0RL3cb/AILce7NYLLxdEh0njdcurP5X6fdz1fDEEZYAzCSdQ3j29XJFlZ28aobkhzADlIuZzR2ARHJazqUqtXwQPUeYhZndlUcJTGdzHPZDoYGmxkwI4wT1ytGi2sGg58wLS4GL20sQNZ5hRvwjuXLiRMAieU6dl1G2nVyZS+H6EwXNLT7zfHn1oLAxOIhpAa4ONrEE2JmxNrKMbQrlpcKbYFzJcCLTcEaqBlZ7AxrRLgC2SCGNkXPPWL8pQpVCGP0hxBMzN3lxgHUQ5SJPpWJeN1jBMiSSNNdY/wACq5sS/V7W7waQ0AEEmCLk6SPiFNRxLgQ2DlkukCYMmWmdTNuxV6NB7HPdmDg5xcA0EbwcMhJP7ouOc+AV8Ts4EvbUe9z2RLc27fw08EHU2hmSmQwwHRugh4AcZMdk9YOis4bDv1eZeZzEm0cGgDRsTbrTzhAXSb3JA4NngOaCi+m5zmGB7pzh37LjcRGp115p/umRzntMzJV51KFHh6GZ7WxMuExym6mIrs9k4npKbXusXeoJBhWKokyLqOlQaGtawQ1vDtUzXZbFa52/We9zmOAEE3UJYZmOKc5hJkaFPFQaeClB/SDmEFD0BSQO6KLzpdHPmsm9LNo1snZMt0ADct9eCVRoeISDs1jbikd3S8oM+thS3S6hAC18ua+iiqAaEAxx4rjl0p6dJn9UOiBSOGV44IRYkeagFB2gIVeFnpblPqk/DqJ1FaD8O8ax8VGMM86DzVLjfieU+qBoofR1edhHjgPinM2e8jVvmkxy+HKfVIYZvEqDEBoNrrU/08TvOJ7LK4zAMbcCSLib9avOnai5xzzdn1H3DYbzNh+fktnZ+zWU9Lv4uPmByCvB+a2iRbluL8F1x6cx/XPLK0hu63lItzX04JDe1tCRdltrxV1R6SLckOi4z1o9HN+aHS8I6kB6cckkugHNJAXUwBI4XTGOLjB0RSQF7ctwgze14JJIA52UwE9rARJ1KSSBnSHTwT3MAEjUJJIGNdmMFF4y6cUkkBYM1ymvcWmBoikgc2mCJPFRioTbnZFJA9zA0SNU1js1ikkgT93Tiixua5SSQMc8tMDQKQUxr4pJII+mKSSSD//Z"/>
          <p:cNvSpPr>
            <a:spLocks noChangeAspect="1" noChangeArrowheads="1"/>
          </p:cNvSpPr>
          <p:nvPr/>
        </p:nvSpPr>
        <p:spPr bwMode="auto">
          <a:xfrm>
            <a:off x="143608" y="-144463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1748" name="AutoShape 4" descr="data:image/jpeg;base64,/9j/4AAQSkZJRgABAQAAAQABAAD/2wCEAAoHCBYVFRgWFhYZGBgaHBwcGBkYHBkYHBoaHBohHBwaGhocIS4lHB4rIRocJjgmKy8xNTU1GiQ7QDs0Py40NTEBDAwMEA8QHhISHjYrISs0NDQ0NDQ0NDQxNDQ0NDQ0NDQ0MTQ0NDQ0NDQ0NDQ0MTQ0NDQ0NDQ0NDQ0NDQ0NDQ0NP/AABEIATgAoQMBIgACEQEDEQH/xAAbAAABBQEBAAAAAAAAAAAAAAABAAIDBAUGB//EAEMQAAEDAgMEBwQGCQQCAwAAAAEAAhEDIQQSMQUiQVETYXFygaGxBjKRshQjJFLB0TM0QmJzksLh8BWCovHS4kNTY//EABgBAQADAQAAAAAAAAAAAAAAAAABAgQD/8QAHxEBAQACAQUBAQAAAAAAAAAAAAECERIDMTJBUSEi/9oADAMBAAIRAxEAPwD2FzxBuNFFSEGTbtQbTIMkaKHaO0WU2y4kzoACSb/AeKi3Xck2tVjItfsulRtM27bLCp+0tIH3ah8B/wCSFX2npHRr/g3/AMlHKfVuNbdYSbX7LqVjgAJsucZ7VsAjo3/Fqif7UNJnoz/MPyUc8TjXRZTOh1Uz3AgwVyzva48KQjrf/wCqhb7UuF+iH8x/JOeJxrqqQg3t22T614i/Zdcm/wBrHkR0bfiUxvtW8aMZ/wAvzTnDjXX0TAvbtsmVRJkX7Fyb/aqof2Gf8vzRb7WVAI6NnxcnOHGuwa4AC4ULWmRY6rjXe01Y8GfA/mi/2oxBGrB2N/MpzhxrtqjgRAv2JlIQb27bLkMP7VPaZexrh1S0/iuhwW2KVcQ10O4tdY+HPwUzKUuNi/WvEX7Lp1IwL27bJtPd1tKD25jIuFZUKjSSSBKmDxGo0TWvAEHVRmmZmEDMh5H4JKz0refqkgaagNr3ssja+FPvatAg9X/a1eii86XSL81o18VXLHlNJxurtxOIwAN22PLh/ZZtRhaYIg/5pzXZbTwIaMwMA2PUeCya+HDhDh/bsKzWXG6rvLLNxgIFaD9mQfe8gl/po+8fJNw0zkJWmNmt5u8vyTv9OZzPxH5JyhqspBap2czmfj/ZIbOZ1/FOUNMpJa30BnI/EojAM+75n81PI0xyUpWz9DZ90eacMKz7rfgo5GmGSmyt/oWfdb8AhkZ9xvwH5KNmlLDbbrsjfLgBEP3hC6HZ/tZTO69pYeY3hPqFlw37o+ASJHIfBWmdnZFwldhSe2oMzHNc08QZ9FP0o0vyXJbLxDm1GhvE3HMcV1fQ8Z613wy5Ryyx40Po56kken6vNJXVDpSbWvZOLA24RcwAEgaJjHkmDoga9oqAtcLELAxDcr3MDg7IBLeIkSD4hdHVGUSLLisbSZiMQ6pTflqNLWlzYmGmIc3UjyuuHW1qfXXpb2diMQGu3hHETxUTsc1P+ktJyVcocJAPBwPInRw5Koygz6TkyjKKZcet2eB5Lg7JTj2pf6g1Vdv5GUHlgDX5d0jUGYHnCcyo3pywn3Xi3coF7h6H4IJztBqX+oN/wFS7LLOgpvi7mAkm5M3WPi8Q0vrnTcpsHfe8wB1wPNSaaX07qPwKa7G9R+BVXDYtr6lLiHPxJ6jkIYApvaDFNbReBFwWgRckiGgdpKB5xjvun4JoxTvulUKGMHTMZqGuYwnmaVIvcOsSW+Kv7FxjfozHSJcC89Rc4uI80QjftAtJBEECSDAMc4PBNdjncuMC41iY7Yus3G41r3VXyN5raDDwLnOl8Hk1ouUMNtynnpOmxfWceomGNB5bpKjadNN9eoAXFhAAkk8le2Ng6mIaHghrCAWugnMD90Kxs2h9JcRP1Y98g3Mj3badq67CUGNY1rWgNaMrQLAAaALr08OX7eznnnr8ndX2dstlMAiS7i4xP9la6U6W5JOeQYGikDBEwtEkn5HG23uHQDrSUXSu5+iClAtJka6qaoBFvJJzgQRKjptIMmwQCmJkG4jivN9q7CqYOsawBeH1qQbWDt6mwuAc1zQLg6cAvS6xkWumsaIIcLHgeKpnhMotjlcXC7Txb3PNLIzJImA4udN55AWNiPFUMcyu2pmpgkCWySJyzwtp2rpsXhmsquNt4yOJjKBrziU80mZCZ4+Ux6LJcbtplmnA47DYhzg97nnKczQA3KHC4dl4kHmoDhalM03kv3nZsxLS4OqbpLxFgbgld7i3sYJid4CByOi8+xG0atN9QubmpB72Z76F8tGugiFGk7XWdKx3QtByxnac5LOjcSGlriLCZGWLKuyjU34ZlFN5IzOhj6gIEh0Tn4AmRZaOH2/nGHeGF2Rs1A0Zg0Nc7KD1kyQq+Mw+LOV72DIHOe5kmSCbN5DKNOu6aSfgvZl72MeXuYJL2tk5mucb909Wimxfs0+b1Xue0FwzRYaEgjiOafgcRmqdCXPpOflLwSRultjH3oESNVl7WzNqFhe4vzljSXGcggwDMSbC6CHBUy/ILOcwnPBOZl4D2knfJvPYr9HZ7i9rLFjnlriBlLXXcc7OsA3VbDezuIc01BDD7obB3crpjtnj1lTt2jVp9K97JzNcRl3srmNAl5HuzMoLGJ2AA7NnhrmsDAW53S6d3sgSqtLYryAQ9sExutESOrgfzSwuKxOJYajC1jaYiLF05csidIGnWVrbGxFJlINY9z2B7veac7iDmyxwgnXrCDd9gqApCpTMS4h467QfEWXV1dbeS57Yuz3lwqObl98gcZfGvVC6SmYEGy19LfH9Zc9chpgQJUJJnjqi9pJJAlTBwiJXRQ7KOQQVXozySQSNpkXPBPc4OEDVA1QbRrZAMy3QJgy3KT97TgkXZrC3FIbut5QZu0MFJzcQLj0I81zeIrvYwCzwZngQBeTy0XaVGZgYMSIXCbU2fVJyFzjTa45mMloqCbsdcGPGIJWbrY6u479K7mmbj8c9rc77ktOTLJLrbp3bR1rncNhH1mGm9/RCmBFPK7eiDJPExoF2VLGBjcrqDqTW+6BL2gTMSBzvCxdr4il0rHvzuYHl56MHM1xbuuhwvlIXGOq/svZvRsaGtgw0OLd1zi2crw4WeN4/E+GhTp1XnK+o9zToBDSQOEgWWdg9sMzPaSG0wMwe7cPGS5mk21bzuEzZXtAx1aZ3HF7Q4iADLYJ5A5T8QgubR2d0jHM/aBDmFgaAHsnIzpHXeSYBvYLOcc7n18sPqAMcBDsrRYuLep7XNniE6rtkPxJoh/RtDXTVLQ57uYpt91jeuCbWVHCVBTxHRseKlFo33Phpp5hMhxMmeVxJQXMLQqOfkD3NbckNcQDPEdqOMp02Ne11mlrs5kgQdYAu4n7552UGzNssOJLocGZHBrsjoJkdVtOPNUK9V9Z7w6jmY6buJAHIjm7r4cEg3dn+zn0gU34cDDtZl+sBL3PYRfM3RxMzfmu12Z7P0KLcrAXHMXFzjJJOvIRpZD2XwzmYdjXgNe4ZiBcAcBPYAtcDLc34LVhhJN2frPnlbdQmbuvFB7cxkIne0tCIdlsbrq5i14aIOqYaZ18UTTzX5o9KNI6kDumCSj6A80UB6KLzpdAPzW0TRUJtzspHMDRI1QNLct9eCXvdUJNOaxSfu6cUCL8ttVz+2cQWPJEXAhouTYz+C6Frc1yuL2pRqCq7MMwzEy29tRuk8uRXHrX+XXpT+llm0ebFM3HU32LJ+CyWYkaEfG3qrlJ7D7zSeyFllrRZE9X6P+0wfyz6BVnjDfdb/KfyUlRlHgHDtAVZwYBzU2okJxw/3W+DP7Jj8RSAswfCPVQ1Aw8FGW0o0JPgPwSZFxR4nabYhrAPgq2CxIfVYHNAaXtBniC64TcQWcLeZWe9jiZa13UTYfmp3Uaj2Ho8txw4eSQdmtpxVDYtWo6iwVozlu9HGND1E2Wg8Rcdi2y7m2WzVA7vXKWXNfTgkze14JOdlsFKCNTLbkj0XGetFrARJ1KZ0h08EC6c8kU/oQkgTmAAmFHTcSYNwmtmRrqpqkRbyQNqjKLWSpXmbptLW/mjW4R5IBUdBgWWZtTdLXROYX8P7LWo6X81kbYfBngGuI5Wgrn1fFfDyVM7Tq0f52pHD0j+x8B+Sh2biDVZmcAHTBiY5jyIRweKpveWNMkTwImLEtPFZXcamFpciO2Qqz8HR5+ZWjXyMEudA5k8eQUYDXXBkHjJTUN1mOwtEcfMqI06I/ZJ8D+Sv16jGuyF28eF/NQ1qTYJOgBJJ4AJqG6za1dg0Z8VJsSgKtdrXDdnMR2cPjCpte14LmiwMX15g+q0fY+vmxD2x7rXAfEBWw1bEZdq7qo0ASLFMpmTBuhTmRPmpK2lufBbGY2ruxFk6kJEm6bR4z5oVdbeSBr3EEgGynDBEwhTiBKhMzx1QDpDzSVm3Ukga54IIBUbGkGTYICmRfldPc8OEDVAqpzCBdClu62Sa3LcpO3tOCAVGyZF1l7cG52MePJazXZbFZe2xuzwId6Ln1fGrYeUZWwh9WO3+kLM9m6fuEi4zfitbY3uR+9+AWf7PH3P9yyfGn6l9pX3pDgS+fABWdlDc8bfAKl7Ujeo9r/QK5so7h734BPZ6Yu0D9pf1Nb+C09oO+rf3HeiyseftNUdTflWnj/0b+4fRJ3qb6YGyhuP77fRaXsa6cZUHJp+YFZuyvcf32/KtD2KP2yr1tcP+QAV8PKK5dq9Ce4EQLlMpiDJsk1hBk6BOc7NYdq2MoVd6IunUzAg2TW7uvFJzc1wga9pJkCymDxESmh4aIPBR9EdfFA3o3cklP0wSQN6WbRrZDJlvrCJpAX5XQD81igRdmtpxSG71yi5uW47LoAZteHJAizNfRZu2/cjkHfKtJzstgs7bTZYDzDvRU6njVsPKMXYbtz/AHf0hVPZoWZ/u9Fb2G3cHaPQKt7NiAz/AHLH8avp/tJd1Htf6BWNle4e9+AUHtCN6j2v9ArGzRuu7x9AntHpiYwfaa3Yz5Vp4wfVv7h9Fn40faavYz0Wpjh9U/uH0Sd6m9o53ZQ3H98ei0fYpv2useTZ/wCX9lm7IO4/vj5Vrexw+11utkfFyvh5RXPtXdF820lANy314IlmW44INdmse2y2MpHe6oSzZba8UnbunHmiG5rlAOjzXnVHpeEdSaamW3JO6Ia+KAfR+tJN6c8gigTahNjxT3NDRI1Rc0AG3BR03EmDdAWHNYpP3dOKNYQLW7EqN5m/agTG5hJ1Wdtj3Y4CY+Cv1TBgWVPao+rB439CqdTxq2HlGJsT3B2qt7PiMva/1Kt7EG4O0eiq7C4d9/qVj+NX07bwvS7z/lCsYAbru9+AUG3Rej33fKrOzxuu739IT2j0xcU37TV7G+gWljrU39w+ioYkfaavYz5Qr+0P0b+4fRPdT8c5sYbj++PRbHsc37VWPJkj+ZZWyG/VvP7/AOC1vY39Zq90T/Or4eUUz7V2rHFxg6Jz25bhF7QBIEFMomTe/atjMLN7Xgg92UwEa1oi3YnUhIvftQJrARJ1TDUOnghUcQSAYUwYI0QDoW8klXznmUkDmtMix1U1SCLeSDngggHVMYwtMnRAqIg3t2o1rxF+xGocwgXQp7utkDqRgXt2qhtUbs8J/BXKjSTIuFW2l+jA4gj8VTPxq2PlGJsoQ3xVXYvvf73+pVrZWnwVbY3vHvv9Ssfxq+n7bH6Pvn5VYwAs7vfgFDtn/wCMfvn5VYwQ3T3v6QntHpj4lv2mr3W+ivY/9HU7p9FVrj7RU7rPRWscNx/dPokL6YWy/wBG7v8A9K1PYz9Yr9wfMVmbOG47v/0rT9jh9oqnk0T/ADldOn5RXPtXZUwQRPmpKpkWvfgk9wIgaplMQZNlrZho2mbdqFYSbX7Eam9EXhGmYEGxQOYQAJUJaZ0Oqc9hJkaKQPERKB2Ycwkq/RO5eiCB/REXta6cXh1h5odNNo1slky3mYQJrctz2WSdvacOaWbNbTjzS93rnwQEOy2Pkqe0RLZ4EhW8ua+nmq2PO7HIi/8AnaqZ+NWx8oxNl6fBV9kthx77/Uqzs3Q9v4lVdlnfd/Ef8xWP41fUu2R+j75+VT4L3T3vwCh2yYDO/wD0lS4HR3aPRT7R6ZtYfaKnY30CtY73H90+igrfrD+630U+O91/dPokKxcANw9/8Fpexx+0VhzaB8XFZ+AG4e//AErS9jx9dW6mg/BxV+n5RXPtXXtYRc8OSc52aw7boZ827ET/ANpZct9eHJa2Ym7uvHkk5ua480ve6o8Us2W2vHkgIqBtjwTeiOtuaPRzeYlLpuEdSB3TjrSTeg6/JJA40gL3tdMa8usfJBryTBOqke0NEjVAHNy3HZdADNrw5IUzJg3Rqbulp/zigTnZbDzVbHt3M3GR6q0xoIk3Kq487pHCR6qufjVse8YuzND2n1Kq7L9938R/zFWdm/tdv4lVdme+7+I/5isXxq+rG2vdZ3x8pUmD0PaPRN2y2zO+PlKfgtD2t9FPtHpQrfrD+630Cmx3uv7p9FDW/WH91vop8cNx/dPogx8B7h7/AOC0vZH9PV62gfFxWbgBuHv/ANK0vY8fXVjyaPjmKv0/KK59q7AsDbjhzQa7NY9tkGPLjB0TqgyiRZa2YHbunHmiG5rnyQp72t4/zghUdlMCwQJzyLDgn9ENb80msBEnVRmoZiUB+kHqSUvRN5eqSBPaINhooaZJN79qDGEEWUtRwIgGUArCBa3ZZKjeZv23TaIg3t2o1rxF+xA2sYNrdijxg+rnja/irFIwL27VUxw3SeEi/iFXPxq2PeMTAavHX+JVbZ533/xX/MVPs3V/afUqts877/4r/mWL41fVvawszvj5XJ+C0d2j0Q2zozvj5XI4LR3aPRT7R6Z9b9Yf3W+inx/uP7p9FXxH6w/ut9FPtA7j+6fRBk4D3D3/AMFq+xo+srHujzKysB7h7/4LW9ijvYgd3+pX6flFc/GuuqNABi3Yo6Nze9uN0KbSCCRCkqmRa9+C1sxta0RbssnUhIvftTaNpm3bZCsJNr9iAVHEEwVMGiNBomscAACYURaZ04oG5zzPxSVrOOY+KSBhqAiBxTGNLTJ0SFIi/K6c5+awQJ5zWCFPd1tKTW5bnssk7e04c0Ae3MZGijxZGQt429VMHZbHyVfGN3HHgfzVc/Gpx7xg7P8AeeOs/MVSwDvrHj/9Xeqs4B2+/wAfmKo4F/17/wCMfX+6xtbS226Gs74+VyfgTZ3aPRRbcO4zvj5SnbOMh3a30T2j0o4k/Xv7rfRT7SO4/un0VbGO+vf3W+isbRO4/uH0QZOAduHv/gtX2J9+v1FpPxcsXZzpa7vj0Wv7DVRnrj70R8T+av0/KK5+Ndm9wcIGqYwZTJSDMtzwTnOzWHbda2YKm9peEWHKIKDd3XjySc3NceaAOYSZGikFQRHgm9IG25JvRHXxQN6I8kFN045FJA3pZtGtkizLfWE40gL8rpjXlxg6ICHZracUju9coubluPNBu9rw5IEG5r6LK21iCzI39nMcx8LSOUlarnZbBc5jse19Z9N4GUBonhJEmfj5Ln1brFfCbqVmHuXDiI8SZ/FZdLBubXJvd4eLG7SLmeqFoMovYNx2YagOv5qQYh495hHW3eH5+Sy6d5VbbLC5gy3hwPhBQ2YxwDpEe76f3Vw4hp1B8QoziWDjCa/dm/zTHx2Fe6sS0AgtYOXD/tW8YwljwNS0jxjRWXYhhNvQqFzp0aSmk7YuEw+RgEkknMZEQOFp11+Cu7Dqto1mAn3iQeqRaY6wB4p9bDu47vhdZmKrsZOXeeNB18C4q0/P1F/Xo+ed2IlIty314KLCVWvptqNMhzQ4HhcKVrs1j22WxlIb3VCRdltrxSdu6ceaLG5rlAujm8xKHS8I6kHPIsOCf0Q18UDfo/Wkm9OepJAmvJIBKke0ASLFOeBB00UNLW/mgNMyYN0atoiyNbS3kqGNxpY0gXfwm8BRbJN1Mm/wsfjwxpJu61rmG8SY8VyePw76dQ1AC5jvfjnzU7KmYkOzHMN7hM+8Z9Am4PHGhFKsSWgblQjVnBr/AN4WvxlZM8uVd8ceJmHqzem8t5ts4T1tOngrbNoV26sa8fuyPIqycDRqbzYn7zDCDdlvbdlXwcAVWS+l7Z7Rv2w4Depk9n9wFA/bzf8A6n/yj81cfRxGhFN3hBVd+Hq/cb/Ml5E0qP2+OFGofAfmon7arO9ynl7T/wBK47C1T+wwdpJ/BFuCrGxexg/dA9So/T8c/iX1n+++Bybb/kqowznbrBA4u/Lmujq7OYy7nF569FmYvabGnLTbnfo1jOfCTwU6NtjYO1W4fLRe4lkSLTkEwCeQJPkV14qNLQ5pBB4tIIPivK20XND3VHEvqHei4aP2A1vILoPZfappuyOBLXGL6tcbTHwld8M9flcs8PcdtS3pm6FR0GBZGtwjyTqOl/Nd3EWNBEnVRF5mJSqEyYUwAjhogXRDkkq0nr80kDmMIIMKWo4EQLlJ1QG3OyYxpaZOiBUhBvZYu0RL3cb/AILce7NYLLxdEh0njdcurP5X6fdz1fDEEZYAzCSdQ3j29XJFlZ28aobkhzADlIuZzR2ARHJazqUqtXwQPUeYhZndlUcJTGdzHPZDoYGmxkwI4wT1ytGi2sGg58wLS4GL20sQNZ5hRvwjuXLiRMAieU6dl1G2nVyZS+H6EwXNLT7zfHn1oLAxOIhpAa4ONrEE2JmxNrKMbQrlpcKbYFzJcCLTcEaqBlZ7AxrRLgC2SCGNkXPPWL8pQpVCGP0hxBMzN3lxgHUQ5SJPpWJeN1jBMiSSNNdY/wACq5sS/V7W7waQ0AEEmCLk6SPiFNRxLgQ2DlkukCYMmWmdTNuxV6NB7HPdmDg5xcA0EbwcMhJP7ouOc+AV8Ts4EvbUe9z2RLc27fw08EHU2hmSmQwwHRugh4AcZMdk9YOis4bDv1eZeZzEm0cGgDRsTbrTzhAXSb3JA4NngOaCi+m5zmGB7pzh37LjcRGp115p/umRzntMzJV51KFHh6GZ7WxMuExym6mIrs9k4npKbXusXeoJBhWKokyLqOlQaGtawQ1vDtUzXZbFa52/We9zmOAEE3UJYZmOKc5hJkaFPFQaeClB/SDmEFD0BSQO6KLzpdHPmsm9LNo1snZMt0ADct9eCVRoeISDs1jbikd3S8oM+thS3S6hAC18ua+iiqAaEAxx4rjl0p6dJn9UOiBSOGV44IRYkeagFB2gIVeFnpblPqk/DqJ1FaD8O8ax8VGMM86DzVLjfieU+qBoofR1edhHjgPinM2e8jVvmkxy+HKfVIYZvEqDEBoNrrU/08TvOJ7LK4zAMbcCSLib9avOnai5xzzdn1H3DYbzNh+fktnZ+zWU9Lv4uPmByCvB+a2iRbluL8F1x6cx/XPLK0hu63lItzX04JDe1tCRdltrxV1R6SLckOi4z1o9HN+aHS8I6kB6cckkugHNJAXUwBI4XTGOLjB0RSQF7ctwgze14JJIA52UwE9rARJ1KSSBnSHTwT3MAEjUJJIGNdmMFF4y6cUkkBYM1ymvcWmBoikgc2mCJPFRioTbnZFJA9zA0SNU1js1ikkgT93Tiixua5SSQMc8tMDQKQUxr4pJII+mKSSSD//Z"/>
          <p:cNvSpPr>
            <a:spLocks noChangeAspect="1" noChangeArrowheads="1"/>
          </p:cNvSpPr>
          <p:nvPr/>
        </p:nvSpPr>
        <p:spPr bwMode="auto">
          <a:xfrm>
            <a:off x="143608" y="-144463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1758" name="AutoShape 14" descr="205 Bone Ivory Stock Illustrations, Cliparts and Royalty Free Bone Ivory  Vectors"/>
          <p:cNvSpPr>
            <a:spLocks noChangeAspect="1" noChangeArrowheads="1"/>
          </p:cNvSpPr>
          <p:nvPr/>
        </p:nvSpPr>
        <p:spPr bwMode="auto">
          <a:xfrm>
            <a:off x="4139952" y="3573016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3" cstate="print"/>
          <a:srcRect l="35693" t="55734" r="18372" b="18672"/>
          <a:stretch>
            <a:fillRect/>
          </a:stretch>
        </p:blipFill>
        <p:spPr bwMode="auto">
          <a:xfrm>
            <a:off x="2483768" y="3632878"/>
            <a:ext cx="4176464" cy="1308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58823" y="620688"/>
            <a:ext cx="8229601" cy="650336"/>
          </a:xfrm>
        </p:spPr>
        <p:txBody>
          <a:bodyPr>
            <a:noAutofit/>
          </a:bodyPr>
          <a:lstStyle/>
          <a:p>
            <a:r>
              <a:rPr lang="el-GR" sz="36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ΣΥΜΠΕΡΑΣΜΑΤΑ</a:t>
            </a:r>
            <a:endParaRPr lang="el-GR" sz="36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179512" y="-27384"/>
            <a:ext cx="648072" cy="410137"/>
          </a:xfrm>
          <a:prstGeom prst="rect">
            <a:avLst/>
          </a:prstGeom>
          <a:noFill/>
        </p:spPr>
        <p:txBody>
          <a:bodyPr wrap="square" lIns="101370" tIns="50685" rIns="101370" bIns="50685" rtlCol="0">
            <a:spAutoFit/>
          </a:bodyPr>
          <a:lstStyle/>
          <a:p>
            <a:fld id="{0D9E4952-DAA2-4537-9F83-99525CB0C1DA}" type="slidenum"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pPr/>
              <a:t>22</a:t>
            </a:fld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1746" name="AutoShape 2" descr="data:image/jpeg;base64,/9j/4AAQSkZJRgABAQAAAQABAAD/2wCEAAoHCBYVFRgWFhYZGBgaHBwcGBkYHBkYHBoaHBohHBwaGhocIS4lHB4rIRocJjgmKy8xNTU1GiQ7QDs0Py40NTEBDAwMEA8QHhISHjYrISs0NDQ0NDQ0NDQxNDQ0NDQ0NDQ0MTQ0NDQ0NDQ0NDQ0MTQ0NDQ0NDQ0NDQ0NDQ0NDQ0NP/AABEIATgAoQMBIgACEQEDEQH/xAAbAAABBQEBAAAAAAAAAAAAAAABAAIDBAUGB//EAEMQAAEDAgMEBwQGCQQCAwAAAAEAAhEDIQQSMQUiQVETYXFygaGxBjKRshQjJFLB0TM0QmJzksLh8BWCovHS4kNTY//EABgBAQADAQAAAAAAAAAAAAAAAAABAgQD/8QAHxEBAQACAQUBAQAAAAAAAAAAAAECERIDMTJBUSEi/9oADAMBAAIRAxEAPwD2FzxBuNFFSEGTbtQbTIMkaKHaO0WU2y4kzoACSb/AeKi3Xck2tVjItfsulRtM27bLCp+0tIH3ah8B/wCSFX2npHRr/g3/AMlHKfVuNbdYSbX7LqVjgAJsucZ7VsAjo3/Fqif7UNJnoz/MPyUc8TjXRZTOh1Uz3AgwVyzva48KQjrf/wCqhb7UuF+iH8x/JOeJxrqqQg3t22T614i/Zdcm/wBrHkR0bfiUxvtW8aMZ/wAvzTnDjXX0TAvbtsmVRJkX7Fyb/aqof2Gf8vzRb7WVAI6NnxcnOHGuwa4AC4ULWmRY6rjXe01Y8GfA/mi/2oxBGrB2N/MpzhxrtqjgRAv2JlIQb27bLkMP7VPaZexrh1S0/iuhwW2KVcQ10O4tdY+HPwUzKUuNi/WvEX7Lp1IwL27bJtPd1tKD25jIuFZUKjSSSBKmDxGo0TWvAEHVRmmZmEDMh5H4JKz0refqkgaagNr3ssja+FPvatAg9X/a1eii86XSL81o18VXLHlNJxurtxOIwAN22PLh/ZZtRhaYIg/5pzXZbTwIaMwMA2PUeCya+HDhDh/bsKzWXG6rvLLNxgIFaD9mQfe8gl/po+8fJNw0zkJWmNmt5u8vyTv9OZzPxH5JyhqspBap2czmfj/ZIbOZ1/FOUNMpJa30BnI/EojAM+75n81PI0xyUpWz9DZ90eacMKz7rfgo5GmGSmyt/oWfdb8AhkZ9xvwH5KNmlLDbbrsjfLgBEP3hC6HZ/tZTO69pYeY3hPqFlw37o+ASJHIfBWmdnZFwldhSe2oMzHNc08QZ9FP0o0vyXJbLxDm1GhvE3HMcV1fQ8Z613wy5Ryyx40Po56kken6vNJXVDpSbWvZOLA24RcwAEgaJjHkmDoga9oqAtcLELAxDcr3MDg7IBLeIkSD4hdHVGUSLLisbSZiMQ6pTflqNLWlzYmGmIc3UjyuuHW1qfXXpb2diMQGu3hHETxUTsc1P+ktJyVcocJAPBwPInRw5Koygz6TkyjKKZcet2eB5Lg7JTj2pf6g1Vdv5GUHlgDX5d0jUGYHnCcyo3pywn3Xi3coF7h6H4IJztBqX+oN/wFS7LLOgpvi7mAkm5M3WPi8Q0vrnTcpsHfe8wB1wPNSaaX07qPwKa7G9R+BVXDYtr6lLiHPxJ6jkIYApvaDFNbReBFwWgRckiGgdpKB5xjvun4JoxTvulUKGMHTMZqGuYwnmaVIvcOsSW+Kv7FxjfozHSJcC89Rc4uI80QjftAtJBEECSDAMc4PBNdjncuMC41iY7Yus3G41r3VXyN5raDDwLnOl8Hk1ouUMNtynnpOmxfWceomGNB5bpKjadNN9eoAXFhAAkk8le2Ng6mIaHghrCAWugnMD90Kxs2h9JcRP1Y98g3Mj3badq67CUGNY1rWgNaMrQLAAaALr08OX7eznnnr8ndX2dstlMAiS7i4xP9la6U6W5JOeQYGikDBEwtEkn5HG23uHQDrSUXSu5+iClAtJka6qaoBFvJJzgQRKjptIMmwQCmJkG4jivN9q7CqYOsawBeH1qQbWDt6mwuAc1zQLg6cAvS6xkWumsaIIcLHgeKpnhMotjlcXC7Txb3PNLIzJImA4udN55AWNiPFUMcyu2pmpgkCWySJyzwtp2rpsXhmsquNt4yOJjKBrziU80mZCZ4+Ux6LJcbtplmnA47DYhzg97nnKczQA3KHC4dl4kHmoDhalM03kv3nZsxLS4OqbpLxFgbgld7i3sYJid4CByOi8+xG0atN9QubmpB72Z76F8tGugiFGk7XWdKx3QtByxnac5LOjcSGlriLCZGWLKuyjU34ZlFN5IzOhj6gIEh0Tn4AmRZaOH2/nGHeGF2Rs1A0Zg0Nc7KD1kyQq+Mw+LOV72DIHOe5kmSCbN5DKNOu6aSfgvZl72MeXuYJL2tk5mucb909Wimxfs0+b1Xue0FwzRYaEgjiOafgcRmqdCXPpOflLwSRultjH3oESNVl7WzNqFhe4vzljSXGcggwDMSbC6CHBUy/ILOcwnPBOZl4D2knfJvPYr9HZ7i9rLFjnlriBlLXXcc7OsA3VbDezuIc01BDD7obB3crpjtnj1lTt2jVp9K97JzNcRl3srmNAl5HuzMoLGJ2AA7NnhrmsDAW53S6d3sgSqtLYryAQ9sExutESOrgfzSwuKxOJYajC1jaYiLF05csidIGnWVrbGxFJlINY9z2B7veac7iDmyxwgnXrCDd9gqApCpTMS4h467QfEWXV1dbeS57Yuz3lwqObl98gcZfGvVC6SmYEGy19LfH9Zc9chpgQJUJJnjqi9pJJAlTBwiJXRQ7KOQQVXozySQSNpkXPBPc4OEDVA1QbRrZAMy3QJgy3KT97TgkXZrC3FIbut5QZu0MFJzcQLj0I81zeIrvYwCzwZngQBeTy0XaVGZgYMSIXCbU2fVJyFzjTa45mMloqCbsdcGPGIJWbrY6u479K7mmbj8c9rc77ktOTLJLrbp3bR1rncNhH1mGm9/RCmBFPK7eiDJPExoF2VLGBjcrqDqTW+6BL2gTMSBzvCxdr4il0rHvzuYHl56MHM1xbuuhwvlIXGOq/svZvRsaGtgw0OLd1zi2crw4WeN4/E+GhTp1XnK+o9zToBDSQOEgWWdg9sMzPaSG0wMwe7cPGS5mk21bzuEzZXtAx1aZ3HF7Q4iADLYJ5A5T8QgubR2d0jHM/aBDmFgaAHsnIzpHXeSYBvYLOcc7n18sPqAMcBDsrRYuLep7XNniE6rtkPxJoh/RtDXTVLQ57uYpt91jeuCbWVHCVBTxHRseKlFo33Phpp5hMhxMmeVxJQXMLQqOfkD3NbckNcQDPEdqOMp02Ne11mlrs5kgQdYAu4n7552UGzNssOJLocGZHBrsjoJkdVtOPNUK9V9Z7w6jmY6buJAHIjm7r4cEg3dn+zn0gU34cDDtZl+sBL3PYRfM3RxMzfmu12Z7P0KLcrAXHMXFzjJJOvIRpZD2XwzmYdjXgNe4ZiBcAcBPYAtcDLc34LVhhJN2frPnlbdQmbuvFB7cxkIne0tCIdlsbrq5i14aIOqYaZ18UTTzX5o9KNI6kDumCSj6A80UB6KLzpdAPzW0TRUJtzspHMDRI1QNLct9eCXvdUJNOaxSfu6cUCL8ttVz+2cQWPJEXAhouTYz+C6Frc1yuL2pRqCq7MMwzEy29tRuk8uRXHrX+XXpT+llm0ebFM3HU32LJ+CyWYkaEfG3qrlJ7D7zSeyFllrRZE9X6P+0wfyz6BVnjDfdb/KfyUlRlHgHDtAVZwYBzU2okJxw/3W+DP7Jj8RSAswfCPVQ1Aw8FGW0o0JPgPwSZFxR4nabYhrAPgq2CxIfVYHNAaXtBniC64TcQWcLeZWe9jiZa13UTYfmp3Uaj2Ho8txw4eSQdmtpxVDYtWo6iwVozlu9HGND1E2Wg8Rcdi2y7m2WzVA7vXKWXNfTgkze14JOdlsFKCNTLbkj0XGetFrARJ1KZ0h08EC6c8kU/oQkgTmAAmFHTcSYNwmtmRrqpqkRbyQNqjKLWSpXmbptLW/mjW4R5IBUdBgWWZtTdLXROYX8P7LWo6X81kbYfBngGuI5Wgrn1fFfDyVM7Tq0f52pHD0j+x8B+Sh2biDVZmcAHTBiY5jyIRweKpveWNMkTwImLEtPFZXcamFpciO2Qqz8HR5+ZWjXyMEudA5k8eQUYDXXBkHjJTUN1mOwtEcfMqI06I/ZJ8D+Sv16jGuyF28eF/NQ1qTYJOgBJJ4AJqG6za1dg0Z8VJsSgKtdrXDdnMR2cPjCpte14LmiwMX15g+q0fY+vmxD2x7rXAfEBWw1bEZdq7qo0ASLFMpmTBuhTmRPmpK2lufBbGY2ruxFk6kJEm6bR4z5oVdbeSBr3EEgGynDBEwhTiBKhMzx1QDpDzSVm3Ukga54IIBUbGkGTYICmRfldPc8OEDVAqpzCBdClu62Sa3LcpO3tOCAVGyZF1l7cG52MePJazXZbFZe2xuzwId6Ln1fGrYeUZWwh9WO3+kLM9m6fuEi4zfitbY3uR+9+AWf7PH3P9yyfGn6l9pX3pDgS+fABWdlDc8bfAKl7Ujeo9r/QK5so7h734BPZ6Yu0D9pf1Nb+C09oO+rf3HeiyseftNUdTflWnj/0b+4fRJ3qb6YGyhuP77fRaXsa6cZUHJp+YFZuyvcf32/KtD2KP2yr1tcP+QAV8PKK5dq9Ce4EQLlMpiDJsk1hBk6BOc7NYdq2MoVd6IunUzAg2TW7uvFJzc1wga9pJkCymDxESmh4aIPBR9EdfFA3o3cklP0wSQN6WbRrZDJlvrCJpAX5XQD81igRdmtpxSG71yi5uW47LoAZteHJAizNfRZu2/cjkHfKtJzstgs7bTZYDzDvRU6njVsPKMXYbtz/AHf0hVPZoWZ/u9Fb2G3cHaPQKt7NiAz/AHLH8avp/tJd1Htf6BWNle4e9+AUHtCN6j2v9ArGzRuu7x9AntHpiYwfaa3Yz5Vp4wfVv7h9Fn40faavYz0Wpjh9U/uH0Sd6m9o53ZQ3H98ei0fYpv2useTZ/wCX9lm7IO4/vj5Vrexw+11utkfFyvh5RXPtXdF820lANy314IlmW44INdmse2y2MpHe6oSzZba8UnbunHmiG5rlAOjzXnVHpeEdSaamW3JO6Ia+KAfR+tJN6c8gigTahNjxT3NDRI1Rc0AG3BR03EmDdAWHNYpP3dOKNYQLW7EqN5m/agTG5hJ1Wdtj3Y4CY+Cv1TBgWVPao+rB439CqdTxq2HlGJsT3B2qt7PiMva/1Kt7EG4O0eiq7C4d9/qVj+NX07bwvS7z/lCsYAbru9+AUG3Rej33fKrOzxuu739IT2j0xcU37TV7G+gWljrU39w+ioYkfaavYz5Qr+0P0b+4fRPdT8c5sYbj++PRbHsc37VWPJkj+ZZWyG/VvP7/AOC1vY39Zq90T/Or4eUUz7V2rHFxg6Jz25bhF7QBIEFMomTe/atjMLN7Xgg92UwEa1oi3YnUhIvftQJrARJ1TDUOnghUcQSAYUwYI0QDoW8klXznmUkDmtMix1U1SCLeSDngggHVMYwtMnRAqIg3t2o1rxF+xGocwgXQp7utkDqRgXt2qhtUbs8J/BXKjSTIuFW2l+jA4gj8VTPxq2PlGJsoQ3xVXYvvf73+pVrZWnwVbY3vHvv9Ssfxq+n7bH6Pvn5VYwAs7vfgFDtn/wCMfvn5VYwQ3T3v6QntHpj4lv2mr3W+ivY/9HU7p9FVrj7RU7rPRWscNx/dPokL6YWy/wBG7v8A9K1PYz9Yr9wfMVmbOG47v/0rT9jh9oqnk0T/ADldOn5RXPtXZUwQRPmpKpkWvfgk9wIgaplMQZNlrZho2mbdqFYSbX7Eam9EXhGmYEGxQOYQAJUJaZ0Oqc9hJkaKQPERKB2Ycwkq/RO5eiCB/REXta6cXh1h5odNNo1slky3mYQJrctz2WSdvacOaWbNbTjzS93rnwQEOy2Pkqe0RLZ4EhW8ua+nmq2PO7HIi/8AnaqZ+NWx8oxNl6fBV9kthx77/Uqzs3Q9v4lVdlnfd/Ef8xWP41fUu2R+j75+VT4L3T3vwCh2yYDO/wD0lS4HR3aPRT7R6ZtYfaKnY30CtY73H90+igrfrD+630U+O91/dPokKxcANw9/8Fpexx+0VhzaB8XFZ+AG4e//AErS9jx9dW6mg/BxV+n5RXPtXXtYRc8OSc52aw7boZ827ET/ANpZct9eHJa2Ym7uvHkk5ua480ve6o8Us2W2vHkgIqBtjwTeiOtuaPRzeYlLpuEdSB3TjrSTeg6/JJA40gL3tdMa8usfJBryTBOqke0NEjVAHNy3HZdADNrw5IUzJg3Rqbulp/zigTnZbDzVbHt3M3GR6q0xoIk3Kq487pHCR6qufjVse8YuzND2n1Kq7L9938R/zFWdm/tdv4lVdme+7+I/5isXxq+rG2vdZ3x8pUmD0PaPRN2y2zO+PlKfgtD2t9FPtHpQrfrD+630Cmx3uv7p9FDW/WH91vop8cNx/dPogx8B7h7/AOC0vZH9PV62gfFxWbgBuHv/ANK0vY8fXVjyaPjmKv0/KK59q7AsDbjhzQa7NY9tkGPLjB0TqgyiRZa2YHbunHmiG5rnyQp72t4/zghUdlMCwQJzyLDgn9ENb80msBEnVRmoZiUB+kHqSUvRN5eqSBPaINhooaZJN79qDGEEWUtRwIgGUArCBa3ZZKjeZv23TaIg3t2o1rxF+xA2sYNrdijxg+rnja/irFIwL27VUxw3SeEi/iFXPxq2PeMTAavHX+JVbZ533/xX/MVPs3V/afUqts877/4r/mWL41fVvawszvj5XJ+C0d2j0Q2zozvj5XI4LR3aPRT7R6Z9b9Yf3W+inx/uP7p9FXxH6w/ut9FPtA7j+6fRBk4D3D3/AMFq+xo+srHujzKysB7h7/4LW9ijvYgd3+pX6flFc/GuuqNABi3Yo6Nze9uN0KbSCCRCkqmRa9+C1sxta0RbssnUhIvftTaNpm3bZCsJNr9iAVHEEwVMGiNBomscAACYURaZ04oG5zzPxSVrOOY+KSBhqAiBxTGNLTJ0SFIi/K6c5+awQJ5zWCFPd1tKTW5bnssk7e04c0Ae3MZGijxZGQt429VMHZbHyVfGN3HHgfzVc/Gpx7xg7P8AeeOs/MVSwDvrHj/9Xeqs4B2+/wAfmKo4F/17/wCMfX+6xtbS226Gs74+VyfgTZ3aPRRbcO4zvj5SnbOMh3a30T2j0o4k/Xv7rfRT7SO4/un0VbGO+vf3W+isbRO4/uH0QZOAduHv/gtX2J9+v1FpPxcsXZzpa7vj0Wv7DVRnrj70R8T+av0/KK5+Ndm9wcIGqYwZTJSDMtzwTnOzWHbda2YKm9peEWHKIKDd3XjySc3NceaAOYSZGikFQRHgm9IG25JvRHXxQN6I8kFN045FJA3pZtGtkizLfWE40gL8rpjXlxg6ICHZracUju9coubluPNBu9rw5IEG5r6LK21iCzI39nMcx8LSOUlarnZbBc5jse19Z9N4GUBonhJEmfj5Ln1brFfCbqVmHuXDiI8SZ/FZdLBubXJvd4eLG7SLmeqFoMovYNx2YagOv5qQYh495hHW3eH5+Sy6d5VbbLC5gy3hwPhBQ2YxwDpEe76f3Vw4hp1B8QoziWDjCa/dm/zTHx2Fe6sS0AgtYOXD/tW8YwljwNS0jxjRWXYhhNvQqFzp0aSmk7YuEw+RgEkknMZEQOFp11+Cu7Dqto1mAn3iQeqRaY6wB4p9bDu47vhdZmKrsZOXeeNB18C4q0/P1F/Xo+ed2IlIty314KLCVWvptqNMhzQ4HhcKVrs1j22WxlIb3VCRdltrxSdu6ceaLG5rlAujm8xKHS8I6kHPIsOCf0Q18UDfo/Wkm9OepJAmvJIBKke0ASLFOeBB00UNLW/mgNMyYN0atoiyNbS3kqGNxpY0gXfwm8BRbJN1Mm/wsfjwxpJu61rmG8SY8VyePw76dQ1AC5jvfjnzU7KmYkOzHMN7hM+8Z9Am4PHGhFKsSWgblQjVnBr/AN4WvxlZM8uVd8ceJmHqzem8t5ts4T1tOngrbNoV26sa8fuyPIqycDRqbzYn7zDCDdlvbdlXwcAVWS+l7Z7Rv2w4Depk9n9wFA/bzf8A6n/yj81cfRxGhFN3hBVd+Hq/cb/Ml5E0qP2+OFGofAfmon7arO9ynl7T/wBK47C1T+wwdpJ/BFuCrGxexg/dA9So/T8c/iX1n+++Bybb/kqowznbrBA4u/Lmujq7OYy7nF569FmYvabGnLTbnfo1jOfCTwU6NtjYO1W4fLRe4lkSLTkEwCeQJPkV14qNLQ5pBB4tIIPivK20XND3VHEvqHei4aP2A1vILoPZfappuyOBLXGL6tcbTHwld8M9flcs8PcdtS3pm6FR0GBZGtwjyTqOl/Nd3EWNBEnVRF5mJSqEyYUwAjhogXRDkkq0nr80kDmMIIMKWo4EQLlJ1QG3OyYxpaZOiBUhBvZYu0RL3cb/AILce7NYLLxdEh0njdcurP5X6fdz1fDEEZYAzCSdQ3j29XJFlZ28aobkhzADlIuZzR2ARHJazqUqtXwQPUeYhZndlUcJTGdzHPZDoYGmxkwI4wT1ytGi2sGg58wLS4GL20sQNZ5hRvwjuXLiRMAieU6dl1G2nVyZS+H6EwXNLT7zfHn1oLAxOIhpAa4ONrEE2JmxNrKMbQrlpcKbYFzJcCLTcEaqBlZ7AxrRLgC2SCGNkXPPWL8pQpVCGP0hxBMzN3lxgHUQ5SJPpWJeN1jBMiSSNNdY/wACq5sS/V7W7waQ0AEEmCLk6SPiFNRxLgQ2DlkukCYMmWmdTNuxV6NB7HPdmDg5xcA0EbwcMhJP7ouOc+AV8Ts4EvbUe9z2RLc27fw08EHU2hmSmQwwHRugh4AcZMdk9YOis4bDv1eZeZzEm0cGgDRsTbrTzhAXSb3JA4NngOaCi+m5zmGB7pzh37LjcRGp115p/umRzntMzJV51KFHh6GZ7WxMuExym6mIrs9k4npKbXusXeoJBhWKokyLqOlQaGtawQ1vDtUzXZbFa52/We9zmOAEE3UJYZmOKc5hJkaFPFQaeClB/SDmEFD0BSQO6KLzpdHPmsm9LNo1snZMt0ADct9eCVRoeISDs1jbikd3S8oM+thS3S6hAC18ua+iiqAaEAxx4rjl0p6dJn9UOiBSOGV44IRYkeagFB2gIVeFnpblPqk/DqJ1FaD8O8ax8VGMM86DzVLjfieU+qBoofR1edhHjgPinM2e8jVvmkxy+HKfVIYZvEqDEBoNrrU/08TvOJ7LK4zAMbcCSLib9avOnai5xzzdn1H3DYbzNh+fktnZ+zWU9Lv4uPmByCvB+a2iRbluL8F1x6cx/XPLK0hu63lItzX04JDe1tCRdltrxV1R6SLckOi4z1o9HN+aHS8I6kB6cckkugHNJAXUwBI4XTGOLjB0RSQF7ctwgze14JJIA52UwE9rARJ1KSSBnSHTwT3MAEjUJJIGNdmMFF4y6cUkkBYM1ymvcWmBoikgc2mCJPFRioTbnZFJA9zA0SNU1js1ikkgT93Tiixua5SSQMc8tMDQKQUxr4pJII+mKSSSD//Z"/>
          <p:cNvSpPr>
            <a:spLocks noChangeAspect="1" noChangeArrowheads="1"/>
          </p:cNvSpPr>
          <p:nvPr/>
        </p:nvSpPr>
        <p:spPr bwMode="auto">
          <a:xfrm>
            <a:off x="143608" y="-144463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1748" name="AutoShape 4" descr="data:image/jpeg;base64,/9j/4AAQSkZJRgABAQAAAQABAAD/2wCEAAoHCBYVFRgWFhYZGBgaHBwcGBkYHBkYHBoaHBohHBwaGhocIS4lHB4rIRocJjgmKy8xNTU1GiQ7QDs0Py40NTEBDAwMEA8QHhISHjYrISs0NDQ0NDQ0NDQxNDQ0NDQ0NDQ0MTQ0NDQ0NDQ0NDQ0MTQ0NDQ0NDQ0NDQ0NDQ0NDQ0NP/AABEIATgAoQMBIgACEQEDEQH/xAAbAAABBQEBAAAAAAAAAAAAAAABAAIDBAUGB//EAEMQAAEDAgMEBwQGCQQCAwAAAAEAAhEDIQQSMQUiQVETYXFygaGxBjKRshQjJFLB0TM0QmJzksLh8BWCovHS4kNTY//EABgBAQADAQAAAAAAAAAAAAAAAAABAgQD/8QAHxEBAQACAQUBAQAAAAAAAAAAAAECERIDMTJBUSEi/9oADAMBAAIRAxEAPwD2FzxBuNFFSEGTbtQbTIMkaKHaO0WU2y4kzoACSb/AeKi3Xck2tVjItfsulRtM27bLCp+0tIH3ah8B/wCSFX2npHRr/g3/AMlHKfVuNbdYSbX7LqVjgAJsucZ7VsAjo3/Fqif7UNJnoz/MPyUc8TjXRZTOh1Uz3AgwVyzva48KQjrf/wCqhb7UuF+iH8x/JOeJxrqqQg3t22T614i/Zdcm/wBrHkR0bfiUxvtW8aMZ/wAvzTnDjXX0TAvbtsmVRJkX7Fyb/aqof2Gf8vzRb7WVAI6NnxcnOHGuwa4AC4ULWmRY6rjXe01Y8GfA/mi/2oxBGrB2N/MpzhxrtqjgRAv2JlIQb27bLkMP7VPaZexrh1S0/iuhwW2KVcQ10O4tdY+HPwUzKUuNi/WvEX7Lp1IwL27bJtPd1tKD25jIuFZUKjSSSBKmDxGo0TWvAEHVRmmZmEDMh5H4JKz0refqkgaagNr3ssja+FPvatAg9X/a1eii86XSL81o18VXLHlNJxurtxOIwAN22PLh/ZZtRhaYIg/5pzXZbTwIaMwMA2PUeCya+HDhDh/bsKzWXG6rvLLNxgIFaD9mQfe8gl/po+8fJNw0zkJWmNmt5u8vyTv9OZzPxH5JyhqspBap2czmfj/ZIbOZ1/FOUNMpJa30BnI/EojAM+75n81PI0xyUpWz9DZ90eacMKz7rfgo5GmGSmyt/oWfdb8AhkZ9xvwH5KNmlLDbbrsjfLgBEP3hC6HZ/tZTO69pYeY3hPqFlw37o+ASJHIfBWmdnZFwldhSe2oMzHNc08QZ9FP0o0vyXJbLxDm1GhvE3HMcV1fQ8Z613wy5Ryyx40Po56kken6vNJXVDpSbWvZOLA24RcwAEgaJjHkmDoga9oqAtcLELAxDcr3MDg7IBLeIkSD4hdHVGUSLLisbSZiMQ6pTflqNLWlzYmGmIc3UjyuuHW1qfXXpb2diMQGu3hHETxUTsc1P+ktJyVcocJAPBwPInRw5Koygz6TkyjKKZcet2eB5Lg7JTj2pf6g1Vdv5GUHlgDX5d0jUGYHnCcyo3pywn3Xi3coF7h6H4IJztBqX+oN/wFS7LLOgpvi7mAkm5M3WPi8Q0vrnTcpsHfe8wB1wPNSaaX07qPwKa7G9R+BVXDYtr6lLiHPxJ6jkIYApvaDFNbReBFwWgRckiGgdpKB5xjvun4JoxTvulUKGMHTMZqGuYwnmaVIvcOsSW+Kv7FxjfozHSJcC89Rc4uI80QjftAtJBEECSDAMc4PBNdjncuMC41iY7Yus3G41r3VXyN5raDDwLnOl8Hk1ouUMNtynnpOmxfWceomGNB5bpKjadNN9eoAXFhAAkk8le2Ng6mIaHghrCAWugnMD90Kxs2h9JcRP1Y98g3Mj3badq67CUGNY1rWgNaMrQLAAaALr08OX7eznnnr8ndX2dstlMAiS7i4xP9la6U6W5JOeQYGikDBEwtEkn5HG23uHQDrSUXSu5+iClAtJka6qaoBFvJJzgQRKjptIMmwQCmJkG4jivN9q7CqYOsawBeH1qQbWDt6mwuAc1zQLg6cAvS6xkWumsaIIcLHgeKpnhMotjlcXC7Txb3PNLIzJImA4udN55AWNiPFUMcyu2pmpgkCWySJyzwtp2rpsXhmsquNt4yOJjKBrziU80mZCZ4+Ux6LJcbtplmnA47DYhzg97nnKczQA3KHC4dl4kHmoDhalM03kv3nZsxLS4OqbpLxFgbgld7i3sYJid4CByOi8+xG0atN9QubmpB72Z76F8tGugiFGk7XWdKx3QtByxnac5LOjcSGlriLCZGWLKuyjU34ZlFN5IzOhj6gIEh0Tn4AmRZaOH2/nGHeGF2Rs1A0Zg0Nc7KD1kyQq+Mw+LOV72DIHOe5kmSCbN5DKNOu6aSfgvZl72MeXuYJL2tk5mucb909Wimxfs0+b1Xue0FwzRYaEgjiOafgcRmqdCXPpOflLwSRultjH3oESNVl7WzNqFhe4vzljSXGcggwDMSbC6CHBUy/ILOcwnPBOZl4D2knfJvPYr9HZ7i9rLFjnlriBlLXXcc7OsA3VbDezuIc01BDD7obB3crpjtnj1lTt2jVp9K97JzNcRl3srmNAl5HuzMoLGJ2AA7NnhrmsDAW53S6d3sgSqtLYryAQ9sExutESOrgfzSwuKxOJYajC1jaYiLF05csidIGnWVrbGxFJlINY9z2B7veac7iDmyxwgnXrCDd9gqApCpTMS4h467QfEWXV1dbeS57Yuz3lwqObl98gcZfGvVC6SmYEGy19LfH9Zc9chpgQJUJJnjqi9pJJAlTBwiJXRQ7KOQQVXozySQSNpkXPBPc4OEDVA1QbRrZAMy3QJgy3KT97TgkXZrC3FIbut5QZu0MFJzcQLj0I81zeIrvYwCzwZngQBeTy0XaVGZgYMSIXCbU2fVJyFzjTa45mMloqCbsdcGPGIJWbrY6u479K7mmbj8c9rc77ktOTLJLrbp3bR1rncNhH1mGm9/RCmBFPK7eiDJPExoF2VLGBjcrqDqTW+6BL2gTMSBzvCxdr4il0rHvzuYHl56MHM1xbuuhwvlIXGOq/svZvRsaGtgw0OLd1zi2crw4WeN4/E+GhTp1XnK+o9zToBDSQOEgWWdg9sMzPaSG0wMwe7cPGS5mk21bzuEzZXtAx1aZ3HF7Q4iADLYJ5A5T8QgubR2d0jHM/aBDmFgaAHsnIzpHXeSYBvYLOcc7n18sPqAMcBDsrRYuLep7XNniE6rtkPxJoh/RtDXTVLQ57uYpt91jeuCbWVHCVBTxHRseKlFo33Phpp5hMhxMmeVxJQXMLQqOfkD3NbckNcQDPEdqOMp02Ne11mlrs5kgQdYAu4n7552UGzNssOJLocGZHBrsjoJkdVtOPNUK9V9Z7w6jmY6buJAHIjm7r4cEg3dn+zn0gU34cDDtZl+sBL3PYRfM3RxMzfmu12Z7P0KLcrAXHMXFzjJJOvIRpZD2XwzmYdjXgNe4ZiBcAcBPYAtcDLc34LVhhJN2frPnlbdQmbuvFB7cxkIne0tCIdlsbrq5i14aIOqYaZ18UTTzX5o9KNI6kDumCSj6A80UB6KLzpdAPzW0TRUJtzspHMDRI1QNLct9eCXvdUJNOaxSfu6cUCL8ttVz+2cQWPJEXAhouTYz+C6Frc1yuL2pRqCq7MMwzEy29tRuk8uRXHrX+XXpT+llm0ebFM3HU32LJ+CyWYkaEfG3qrlJ7D7zSeyFllrRZE9X6P+0wfyz6BVnjDfdb/KfyUlRlHgHDtAVZwYBzU2okJxw/3W+DP7Jj8RSAswfCPVQ1Aw8FGW0o0JPgPwSZFxR4nabYhrAPgq2CxIfVYHNAaXtBniC64TcQWcLeZWe9jiZa13UTYfmp3Uaj2Ho8txw4eSQdmtpxVDYtWo6iwVozlu9HGND1E2Wg8Rcdi2y7m2WzVA7vXKWXNfTgkze14JOdlsFKCNTLbkj0XGetFrARJ1KZ0h08EC6c8kU/oQkgTmAAmFHTcSYNwmtmRrqpqkRbyQNqjKLWSpXmbptLW/mjW4R5IBUdBgWWZtTdLXROYX8P7LWo6X81kbYfBngGuI5Wgrn1fFfDyVM7Tq0f52pHD0j+x8B+Sh2biDVZmcAHTBiY5jyIRweKpveWNMkTwImLEtPFZXcamFpciO2Qqz8HR5+ZWjXyMEudA5k8eQUYDXXBkHjJTUN1mOwtEcfMqI06I/ZJ8D+Sv16jGuyF28eF/NQ1qTYJOgBJJ4AJqG6za1dg0Z8VJsSgKtdrXDdnMR2cPjCpte14LmiwMX15g+q0fY+vmxD2x7rXAfEBWw1bEZdq7qo0ASLFMpmTBuhTmRPmpK2lufBbGY2ruxFk6kJEm6bR4z5oVdbeSBr3EEgGynDBEwhTiBKhMzx1QDpDzSVm3Ukga54IIBUbGkGTYICmRfldPc8OEDVAqpzCBdClu62Sa3LcpO3tOCAVGyZF1l7cG52MePJazXZbFZe2xuzwId6Ln1fGrYeUZWwh9WO3+kLM9m6fuEi4zfitbY3uR+9+AWf7PH3P9yyfGn6l9pX3pDgS+fABWdlDc8bfAKl7Ujeo9r/QK5so7h734BPZ6Yu0D9pf1Nb+C09oO+rf3HeiyseftNUdTflWnj/0b+4fRJ3qb6YGyhuP77fRaXsa6cZUHJp+YFZuyvcf32/KtD2KP2yr1tcP+QAV8PKK5dq9Ce4EQLlMpiDJsk1hBk6BOc7NYdq2MoVd6IunUzAg2TW7uvFJzc1wga9pJkCymDxESmh4aIPBR9EdfFA3o3cklP0wSQN6WbRrZDJlvrCJpAX5XQD81igRdmtpxSG71yi5uW47LoAZteHJAizNfRZu2/cjkHfKtJzstgs7bTZYDzDvRU6njVsPKMXYbtz/AHf0hVPZoWZ/u9Fb2G3cHaPQKt7NiAz/AHLH8avp/tJd1Htf6BWNle4e9+AUHtCN6j2v9ArGzRuu7x9AntHpiYwfaa3Yz5Vp4wfVv7h9Fn40faavYz0Wpjh9U/uH0Sd6m9o53ZQ3H98ei0fYpv2useTZ/wCX9lm7IO4/vj5Vrexw+11utkfFyvh5RXPtXdF820lANy314IlmW44INdmse2y2MpHe6oSzZba8UnbunHmiG5rlAOjzXnVHpeEdSaamW3JO6Ia+KAfR+tJN6c8gigTahNjxT3NDRI1Rc0AG3BR03EmDdAWHNYpP3dOKNYQLW7EqN5m/agTG5hJ1Wdtj3Y4CY+Cv1TBgWVPao+rB439CqdTxq2HlGJsT3B2qt7PiMva/1Kt7EG4O0eiq7C4d9/qVj+NX07bwvS7z/lCsYAbru9+AUG3Rej33fKrOzxuu739IT2j0xcU37TV7G+gWljrU39w+ioYkfaavYz5Qr+0P0b+4fRPdT8c5sYbj++PRbHsc37VWPJkj+ZZWyG/VvP7/AOC1vY39Zq90T/Or4eUUz7V2rHFxg6Jz25bhF7QBIEFMomTe/atjMLN7Xgg92UwEa1oi3YnUhIvftQJrARJ1TDUOnghUcQSAYUwYI0QDoW8klXznmUkDmtMix1U1SCLeSDngggHVMYwtMnRAqIg3t2o1rxF+xGocwgXQp7utkDqRgXt2qhtUbs8J/BXKjSTIuFW2l+jA4gj8VTPxq2PlGJsoQ3xVXYvvf73+pVrZWnwVbY3vHvv9Ssfxq+n7bH6Pvn5VYwAs7vfgFDtn/wCMfvn5VYwQ3T3v6QntHpj4lv2mr3W+ivY/9HU7p9FVrj7RU7rPRWscNx/dPokL6YWy/wBG7v8A9K1PYz9Yr9wfMVmbOG47v/0rT9jh9oqnk0T/ADldOn5RXPtXZUwQRPmpKpkWvfgk9wIgaplMQZNlrZho2mbdqFYSbX7Eam9EXhGmYEGxQOYQAJUJaZ0Oqc9hJkaKQPERKB2Ycwkq/RO5eiCB/REXta6cXh1h5odNNo1slky3mYQJrctz2WSdvacOaWbNbTjzS93rnwQEOy2Pkqe0RLZ4EhW8ua+nmq2PO7HIi/8AnaqZ+NWx8oxNl6fBV9kthx77/Uqzs3Q9v4lVdlnfd/Ef8xWP41fUu2R+j75+VT4L3T3vwCh2yYDO/wD0lS4HR3aPRT7R6ZtYfaKnY30CtY73H90+igrfrD+630U+O91/dPokKxcANw9/8Fpexx+0VhzaB8XFZ+AG4e//AErS9jx9dW6mg/BxV+n5RXPtXXtYRc8OSc52aw7boZ827ET/ANpZct9eHJa2Ym7uvHkk5ua480ve6o8Us2W2vHkgIqBtjwTeiOtuaPRzeYlLpuEdSB3TjrSTeg6/JJA40gL3tdMa8usfJBryTBOqke0NEjVAHNy3HZdADNrw5IUzJg3Rqbulp/zigTnZbDzVbHt3M3GR6q0xoIk3Kq487pHCR6qufjVse8YuzND2n1Kq7L9938R/zFWdm/tdv4lVdme+7+I/5isXxq+rG2vdZ3x8pUmD0PaPRN2y2zO+PlKfgtD2t9FPtHpQrfrD+630Cmx3uv7p9FDW/WH91vop8cNx/dPogx8B7h7/AOC0vZH9PV62gfFxWbgBuHv/ANK0vY8fXVjyaPjmKv0/KK59q7AsDbjhzQa7NY9tkGPLjB0TqgyiRZa2YHbunHmiG5rnyQp72t4/zghUdlMCwQJzyLDgn9ENb80msBEnVRmoZiUB+kHqSUvRN5eqSBPaINhooaZJN79qDGEEWUtRwIgGUArCBa3ZZKjeZv23TaIg3t2o1rxF+xA2sYNrdijxg+rnja/irFIwL27VUxw3SeEi/iFXPxq2PeMTAavHX+JVbZ533/xX/MVPs3V/afUqts877/4r/mWL41fVvawszvj5XJ+C0d2j0Q2zozvj5XI4LR3aPRT7R6Z9b9Yf3W+inx/uP7p9FXxH6w/ut9FPtA7j+6fRBk4D3D3/AMFq+xo+srHujzKysB7h7/4LW9ijvYgd3+pX6flFc/GuuqNABi3Yo6Nze9uN0KbSCCRCkqmRa9+C1sxta0RbssnUhIvftTaNpm3bZCsJNr9iAVHEEwVMGiNBomscAACYURaZ04oG5zzPxSVrOOY+KSBhqAiBxTGNLTJ0SFIi/K6c5+awQJ5zWCFPd1tKTW5bnssk7e04c0Ae3MZGijxZGQt429VMHZbHyVfGN3HHgfzVc/Gpx7xg7P8AeeOs/MVSwDvrHj/9Xeqs4B2+/wAfmKo4F/17/wCMfX+6xtbS226Gs74+VyfgTZ3aPRRbcO4zvj5SnbOMh3a30T2j0o4k/Xv7rfRT7SO4/un0VbGO+vf3W+isbRO4/uH0QZOAduHv/gtX2J9+v1FpPxcsXZzpa7vj0Wv7DVRnrj70R8T+av0/KK5+Ndm9wcIGqYwZTJSDMtzwTnOzWHbda2YKm9peEWHKIKDd3XjySc3NceaAOYSZGikFQRHgm9IG25JvRHXxQN6I8kFN045FJA3pZtGtkizLfWE40gL8rpjXlxg6ICHZracUju9coubluPNBu9rw5IEG5r6LK21iCzI39nMcx8LSOUlarnZbBc5jse19Z9N4GUBonhJEmfj5Ln1brFfCbqVmHuXDiI8SZ/FZdLBubXJvd4eLG7SLmeqFoMovYNx2YagOv5qQYh495hHW3eH5+Sy6d5VbbLC5gy3hwPhBQ2YxwDpEe76f3Vw4hp1B8QoziWDjCa/dm/zTHx2Fe6sS0AgtYOXD/tW8YwljwNS0jxjRWXYhhNvQqFzp0aSmk7YuEw+RgEkknMZEQOFp11+Cu7Dqto1mAn3iQeqRaY6wB4p9bDu47vhdZmKrsZOXeeNB18C4q0/P1F/Xo+ed2IlIty314KLCVWvptqNMhzQ4HhcKVrs1j22WxlIb3VCRdltrxSdu6ceaLG5rlAujm8xKHS8I6kHPIsOCf0Q18UDfo/Wkm9OepJAmvJIBKke0ASLFOeBB00UNLW/mgNMyYN0atoiyNbS3kqGNxpY0gXfwm8BRbJN1Mm/wsfjwxpJu61rmG8SY8VyePw76dQ1AC5jvfjnzU7KmYkOzHMN7hM+8Z9Am4PHGhFKsSWgblQjVnBr/AN4WvxlZM8uVd8ceJmHqzem8t5ts4T1tOngrbNoV26sa8fuyPIqycDRqbzYn7zDCDdlvbdlXwcAVWS+l7Z7Rv2w4Depk9n9wFA/bzf8A6n/yj81cfRxGhFN3hBVd+Hq/cb/Ml5E0qP2+OFGofAfmon7arO9ynl7T/wBK47C1T+wwdpJ/BFuCrGxexg/dA9So/T8c/iX1n+++Bybb/kqowznbrBA4u/Lmujq7OYy7nF569FmYvabGnLTbnfo1jOfCTwU6NtjYO1W4fLRe4lkSLTkEwCeQJPkV14qNLQ5pBB4tIIPivK20XND3VHEvqHei4aP2A1vILoPZfappuyOBLXGL6tcbTHwld8M9flcs8PcdtS3pm6FR0GBZGtwjyTqOl/Nd3EWNBEnVRF5mJSqEyYUwAjhogXRDkkq0nr80kDmMIIMKWo4EQLlJ1QG3OyYxpaZOiBUhBvZYu0RL3cb/AILce7NYLLxdEh0njdcurP5X6fdz1fDEEZYAzCSdQ3j29XJFlZ28aobkhzADlIuZzR2ARHJazqUqtXwQPUeYhZndlUcJTGdzHPZDoYGmxkwI4wT1ytGi2sGg58wLS4GL20sQNZ5hRvwjuXLiRMAieU6dl1G2nVyZS+H6EwXNLT7zfHn1oLAxOIhpAa4ONrEE2JmxNrKMbQrlpcKbYFzJcCLTcEaqBlZ7AxrRLgC2SCGNkXPPWL8pQpVCGP0hxBMzN3lxgHUQ5SJPpWJeN1jBMiSSNNdY/wACq5sS/V7W7waQ0AEEmCLk6SPiFNRxLgQ2DlkukCYMmWmdTNuxV6NB7HPdmDg5xcA0EbwcMhJP7ouOc+AV8Ts4EvbUe9z2RLc27fw08EHU2hmSmQwwHRugh4AcZMdk9YOis4bDv1eZeZzEm0cGgDRsTbrTzhAXSb3JA4NngOaCi+m5zmGB7pzh37LjcRGp115p/umRzntMzJV51KFHh6GZ7WxMuExym6mIrs9k4npKbXusXeoJBhWKokyLqOlQaGtawQ1vDtUzXZbFa52/We9zmOAEE3UJYZmOKc5hJkaFPFQaeClB/SDmEFD0BSQO6KLzpdHPmsm9LNo1snZMt0ADct9eCVRoeISDs1jbikd3S8oM+thS3S6hAC18ua+iiqAaEAxx4rjl0p6dJn9UOiBSOGV44IRYkeagFB2gIVeFnpblPqk/DqJ1FaD8O8ax8VGMM86DzVLjfieU+qBoofR1edhHjgPinM2e8jVvmkxy+HKfVIYZvEqDEBoNrrU/08TvOJ7LK4zAMbcCSLib9avOnai5xzzdn1H3DYbzNh+fktnZ+zWU9Lv4uPmByCvB+a2iRbluL8F1x6cx/XPLK0hu63lItzX04JDe1tCRdltrxV1R6SLckOi4z1o9HN+aHS8I6kB6cckkugHNJAXUwBI4XTGOLjB0RSQF7ctwgze14JJIA52UwE9rARJ1KSSBnSHTwT3MAEjUJJIGNdmMFF4y6cUkkBYM1ymvcWmBoikgc2mCJPFRioTbnZFJA9zA0SNU1js1ikkgT93Tiixua5SSQMc8tMDQKQUxr4pJII+mKSSSD//Z"/>
          <p:cNvSpPr>
            <a:spLocks noChangeAspect="1" noChangeArrowheads="1"/>
          </p:cNvSpPr>
          <p:nvPr/>
        </p:nvSpPr>
        <p:spPr bwMode="auto">
          <a:xfrm>
            <a:off x="143608" y="-144463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1758" name="AutoShape 14" descr="205 Bone Ivory Stock Illustrations, Cliparts and Royalty Free Bone Ivory  Vectors"/>
          <p:cNvSpPr>
            <a:spLocks noChangeAspect="1" noChangeArrowheads="1"/>
          </p:cNvSpPr>
          <p:nvPr/>
        </p:nvSpPr>
        <p:spPr bwMode="auto">
          <a:xfrm>
            <a:off x="4139952" y="3573016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graphicFrame>
        <p:nvGraphicFramePr>
          <p:cNvPr id="10" name="9 - Διάγραμμα"/>
          <p:cNvGraphicFramePr/>
          <p:nvPr/>
        </p:nvGraphicFramePr>
        <p:xfrm>
          <a:off x="251520" y="1397000"/>
          <a:ext cx="7704856" cy="4840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13043" y="1412776"/>
            <a:ext cx="8779437" cy="504056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Clr>
                <a:schemeClr val="tx2"/>
              </a:buClr>
              <a:buFont typeface="Wingdings 2" pitchFamily="18" charset="2"/>
              <a:buChar char=""/>
            </a:pPr>
            <a:r>
              <a:rPr lang="en-US" sz="1800" dirty="0" smtClean="0">
                <a:latin typeface="Arial" pitchFamily="34" charset="0"/>
                <a:cs typeface="Arial" pitchFamily="34" charset="0"/>
                <a:sym typeface="Wingdings 3"/>
              </a:rPr>
              <a:t>D. Raabe, “The Materials Science behind Sustainable Metals and Alloys”             </a:t>
            </a:r>
            <a:r>
              <a:rPr lang="en-US" sz="1800" i="1" dirty="0" smtClean="0">
                <a:latin typeface="Arial" pitchFamily="34" charset="0"/>
                <a:cs typeface="Arial" pitchFamily="34" charset="0"/>
                <a:sym typeface="Wingdings 3"/>
              </a:rPr>
              <a:t>Chem. Rev.</a:t>
            </a:r>
            <a:r>
              <a:rPr lang="en-US" sz="1800" dirty="0" smtClean="0"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n-US" sz="1800" b="1" dirty="0" smtClean="0">
                <a:latin typeface="Arial" pitchFamily="34" charset="0"/>
                <a:cs typeface="Arial" pitchFamily="34" charset="0"/>
                <a:sym typeface="Wingdings 3"/>
              </a:rPr>
              <a:t>2023</a:t>
            </a:r>
            <a:r>
              <a:rPr lang="en-US" sz="1800" dirty="0" smtClean="0">
                <a:latin typeface="Arial" pitchFamily="34" charset="0"/>
                <a:cs typeface="Arial" pitchFamily="34" charset="0"/>
                <a:sym typeface="Wingdings 3"/>
              </a:rPr>
              <a:t>, </a:t>
            </a:r>
            <a:r>
              <a:rPr lang="en-US" sz="1800" i="1" dirty="0" smtClean="0">
                <a:latin typeface="Arial" pitchFamily="34" charset="0"/>
                <a:cs typeface="Arial" pitchFamily="34" charset="0"/>
                <a:sym typeface="Wingdings 3"/>
              </a:rPr>
              <a:t>123</a:t>
            </a:r>
            <a:r>
              <a:rPr lang="en-US" sz="1800" dirty="0" smtClean="0">
                <a:latin typeface="Arial" pitchFamily="34" charset="0"/>
                <a:cs typeface="Arial" pitchFamily="34" charset="0"/>
                <a:sym typeface="Wingdings 3"/>
              </a:rPr>
              <a:t>, 2436-2608</a:t>
            </a:r>
          </a:p>
          <a:p>
            <a:pPr>
              <a:lnSpc>
                <a:spcPct val="110000"/>
              </a:lnSpc>
              <a:buClr>
                <a:schemeClr val="tx2"/>
              </a:buClr>
              <a:buNone/>
            </a:pPr>
            <a:endParaRPr lang="en-US" sz="700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>
              <a:lnSpc>
                <a:spcPct val="110000"/>
              </a:lnSpc>
              <a:buClr>
                <a:schemeClr val="tx2"/>
              </a:buClr>
              <a:buFont typeface="Wingdings 2" pitchFamily="18" charset="2"/>
              <a:buChar char=""/>
            </a:pPr>
            <a:r>
              <a:rPr lang="en-US" sz="1800" dirty="0" smtClean="0">
                <a:latin typeface="Arial" pitchFamily="34" charset="0"/>
                <a:cs typeface="Arial" pitchFamily="34" charset="0"/>
                <a:sym typeface="Wingdings 3"/>
              </a:rPr>
              <a:t>G. Salviulo, M.C. Lavagnolo, M. Dabalà, E. Bernardo, A. Polimeno, M. Sambi, </a:t>
            </a:r>
            <a:r>
              <a:rPr lang="el-GR" sz="1800" dirty="0" smtClean="0">
                <a:latin typeface="Arial" pitchFamily="34" charset="0"/>
                <a:cs typeface="Arial" pitchFamily="34" charset="0"/>
                <a:sym typeface="Wingdings 3"/>
              </a:rPr>
              <a:t>  </a:t>
            </a:r>
            <a:r>
              <a:rPr lang="en-US" sz="1800" dirty="0" smtClean="0">
                <a:latin typeface="Arial" pitchFamily="34" charset="0"/>
                <a:cs typeface="Arial" pitchFamily="34" charset="0"/>
                <a:sym typeface="Wingdings 3"/>
              </a:rPr>
              <a:t>F. Bonollo, S. Gross, “Enabling Circular Economy: The Overlooked Role of Inorganic Materials Chemistry” </a:t>
            </a:r>
            <a:r>
              <a:rPr lang="en-US" sz="1800" i="1" dirty="0" smtClean="0">
                <a:latin typeface="Arial" pitchFamily="34" charset="0"/>
                <a:cs typeface="Arial" pitchFamily="34" charset="0"/>
                <a:sym typeface="Wingdings 3"/>
              </a:rPr>
              <a:t>Chem. Eur. J.</a:t>
            </a:r>
            <a:r>
              <a:rPr lang="en-US" sz="1800" dirty="0" smtClean="0"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n-US" sz="1800" b="1" dirty="0" smtClean="0">
                <a:latin typeface="Arial" pitchFamily="34" charset="0"/>
                <a:cs typeface="Arial" pitchFamily="34" charset="0"/>
                <a:sym typeface="Wingdings 3"/>
              </a:rPr>
              <a:t>2021</a:t>
            </a:r>
            <a:r>
              <a:rPr lang="en-US" sz="1800" dirty="0" smtClean="0">
                <a:latin typeface="Arial" pitchFamily="34" charset="0"/>
                <a:cs typeface="Arial" pitchFamily="34" charset="0"/>
                <a:sym typeface="Wingdings 3"/>
              </a:rPr>
              <a:t>, </a:t>
            </a:r>
            <a:r>
              <a:rPr lang="en-US" sz="1800" i="1" dirty="0" smtClean="0">
                <a:latin typeface="Arial" pitchFamily="34" charset="0"/>
                <a:cs typeface="Arial" pitchFamily="34" charset="0"/>
                <a:sym typeface="Wingdings 3"/>
              </a:rPr>
              <a:t>27</a:t>
            </a:r>
            <a:r>
              <a:rPr lang="en-US" sz="1800" dirty="0" smtClean="0">
                <a:latin typeface="Arial" pitchFamily="34" charset="0"/>
                <a:cs typeface="Arial" pitchFamily="34" charset="0"/>
                <a:sym typeface="Wingdings 3"/>
              </a:rPr>
              <a:t>, 6676-6695</a:t>
            </a:r>
          </a:p>
          <a:p>
            <a:pPr>
              <a:lnSpc>
                <a:spcPct val="110000"/>
              </a:lnSpc>
              <a:buClr>
                <a:schemeClr val="tx2"/>
              </a:buClr>
              <a:buNone/>
            </a:pPr>
            <a:endParaRPr lang="en-US" sz="700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>
              <a:lnSpc>
                <a:spcPct val="110000"/>
              </a:lnSpc>
              <a:buClr>
                <a:schemeClr val="tx2"/>
              </a:buClr>
              <a:buFont typeface="Wingdings 2" pitchFamily="18" charset="2"/>
              <a:buChar char=""/>
            </a:pPr>
            <a:r>
              <a:rPr lang="en-US" sz="1800" dirty="0" smtClean="0">
                <a:latin typeface="Arial" pitchFamily="34" charset="0"/>
                <a:cs typeface="Arial" pitchFamily="34" charset="0"/>
                <a:sym typeface="Wingdings 3"/>
              </a:rPr>
              <a:t>J.J.M. Nelson, E.J. Schelter, “Sustainable Inorganic Chemistry: Metal Separations for Recycling” </a:t>
            </a:r>
            <a:r>
              <a:rPr lang="en-US" sz="1800" i="1" dirty="0" smtClean="0">
                <a:latin typeface="Arial" pitchFamily="34" charset="0"/>
                <a:cs typeface="Arial" pitchFamily="34" charset="0"/>
                <a:sym typeface="Wingdings 3"/>
              </a:rPr>
              <a:t>Inorg. Chem.</a:t>
            </a:r>
            <a:r>
              <a:rPr lang="en-US" sz="1800" dirty="0" smtClean="0"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n-US" sz="1800" b="1" dirty="0" smtClean="0">
                <a:latin typeface="Arial" pitchFamily="34" charset="0"/>
                <a:cs typeface="Arial" pitchFamily="34" charset="0"/>
                <a:sym typeface="Wingdings 3"/>
              </a:rPr>
              <a:t>2019</a:t>
            </a:r>
            <a:r>
              <a:rPr lang="en-US" sz="1800" dirty="0" smtClean="0">
                <a:latin typeface="Arial" pitchFamily="34" charset="0"/>
                <a:cs typeface="Arial" pitchFamily="34" charset="0"/>
                <a:sym typeface="Wingdings 3"/>
              </a:rPr>
              <a:t>, </a:t>
            </a:r>
            <a:r>
              <a:rPr lang="en-US" sz="1800" i="1" dirty="0" smtClean="0">
                <a:latin typeface="Arial" pitchFamily="34" charset="0"/>
                <a:cs typeface="Arial" pitchFamily="34" charset="0"/>
                <a:sym typeface="Wingdings 3"/>
              </a:rPr>
              <a:t>58</a:t>
            </a:r>
            <a:r>
              <a:rPr lang="en-US" sz="1800" dirty="0" smtClean="0">
                <a:latin typeface="Arial" pitchFamily="34" charset="0"/>
                <a:cs typeface="Arial" pitchFamily="34" charset="0"/>
                <a:sym typeface="Wingdings 3"/>
              </a:rPr>
              <a:t>, 979-990</a:t>
            </a:r>
          </a:p>
          <a:p>
            <a:pPr>
              <a:lnSpc>
                <a:spcPct val="110000"/>
              </a:lnSpc>
              <a:buClr>
                <a:schemeClr val="tx2"/>
              </a:buClr>
              <a:buNone/>
            </a:pPr>
            <a:endParaRPr lang="en-US" sz="700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>
              <a:lnSpc>
                <a:spcPct val="110000"/>
              </a:lnSpc>
              <a:buClr>
                <a:schemeClr val="tx2"/>
              </a:buClr>
              <a:buFont typeface="Wingdings 2" pitchFamily="18" charset="2"/>
              <a:buChar char=""/>
            </a:pPr>
            <a:r>
              <a:rPr lang="en-US" sz="1800" dirty="0" smtClean="0">
                <a:latin typeface="Arial" pitchFamily="34" charset="0"/>
                <a:cs typeface="Arial" pitchFamily="34" charset="0"/>
                <a:sym typeface="Wingdings 3"/>
              </a:rPr>
              <a:t>G. Chauhan, P.R. Jadhao, K.K. Pant, K.D.P. Nigam, “Novel technologies </a:t>
            </a:r>
            <a:r>
              <a:rPr lang="el-GR" sz="1800" dirty="0" smtClean="0">
                <a:latin typeface="Arial" pitchFamily="34" charset="0"/>
                <a:cs typeface="Arial" pitchFamily="34" charset="0"/>
                <a:sym typeface="Wingdings 3"/>
              </a:rPr>
              <a:t>                  </a:t>
            </a:r>
            <a:r>
              <a:rPr lang="en-US" sz="1800" dirty="0" smtClean="0">
                <a:latin typeface="Arial" pitchFamily="34" charset="0"/>
                <a:cs typeface="Arial" pitchFamily="34" charset="0"/>
                <a:sym typeface="Wingdings 3"/>
              </a:rPr>
              <a:t>and conventional processes for recovery of metals from waste electrical and electronic equipment: Challenges &amp; opportunities – A review” </a:t>
            </a:r>
            <a:r>
              <a:rPr lang="el-GR" sz="1800" dirty="0" smtClean="0">
                <a:latin typeface="Arial" pitchFamily="34" charset="0"/>
                <a:cs typeface="Arial" pitchFamily="34" charset="0"/>
                <a:sym typeface="Wingdings 3"/>
              </a:rPr>
              <a:t>                                        </a:t>
            </a:r>
            <a:r>
              <a:rPr lang="en-US" sz="1800" i="1" dirty="0" smtClean="0">
                <a:latin typeface="Arial" pitchFamily="34" charset="0"/>
                <a:cs typeface="Arial" pitchFamily="34" charset="0"/>
                <a:sym typeface="Wingdings 3"/>
              </a:rPr>
              <a:t>J. Environ. Chem. Eng.</a:t>
            </a:r>
            <a:r>
              <a:rPr lang="en-US" sz="1800" dirty="0" smtClean="0"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n-US" sz="1800" b="1" dirty="0" smtClean="0">
                <a:latin typeface="Arial" pitchFamily="34" charset="0"/>
                <a:cs typeface="Arial" pitchFamily="34" charset="0"/>
                <a:sym typeface="Wingdings 3"/>
              </a:rPr>
              <a:t>2018</a:t>
            </a:r>
            <a:r>
              <a:rPr lang="en-US" sz="1800" dirty="0" smtClean="0">
                <a:latin typeface="Arial" pitchFamily="34" charset="0"/>
                <a:cs typeface="Arial" pitchFamily="34" charset="0"/>
                <a:sym typeface="Wingdings 3"/>
              </a:rPr>
              <a:t>, </a:t>
            </a:r>
            <a:r>
              <a:rPr lang="en-US" sz="1800" i="1" dirty="0" smtClean="0">
                <a:latin typeface="Arial" pitchFamily="34" charset="0"/>
                <a:cs typeface="Arial" pitchFamily="34" charset="0"/>
                <a:sym typeface="Wingdings 3"/>
              </a:rPr>
              <a:t>6</a:t>
            </a:r>
            <a:r>
              <a:rPr lang="en-US" sz="1800" dirty="0" smtClean="0">
                <a:latin typeface="Arial" pitchFamily="34" charset="0"/>
                <a:cs typeface="Arial" pitchFamily="34" charset="0"/>
                <a:sym typeface="Wingdings 3"/>
              </a:rPr>
              <a:t>, 1288-1304  </a:t>
            </a:r>
            <a:endParaRPr lang="el-GR" sz="1800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>
              <a:lnSpc>
                <a:spcPct val="110000"/>
              </a:lnSpc>
              <a:buClr>
                <a:schemeClr val="tx2"/>
              </a:buClr>
              <a:buNone/>
            </a:pPr>
            <a:endParaRPr lang="el-GR" sz="700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>
              <a:lnSpc>
                <a:spcPct val="110000"/>
              </a:lnSpc>
              <a:buClr>
                <a:schemeClr val="tx2"/>
              </a:buClr>
              <a:buFont typeface="Wingdings 2" pitchFamily="18" charset="2"/>
              <a:buChar char=""/>
            </a:pPr>
            <a:r>
              <a:rPr lang="en-US" sz="1800" dirty="0" smtClean="0">
                <a:latin typeface="Arial" pitchFamily="34" charset="0"/>
                <a:cs typeface="Arial" pitchFamily="34" charset="0"/>
                <a:sym typeface="Wingdings 3"/>
              </a:rPr>
              <a:t>K. Kümmerer, J.H. Clark, V.G. Zuin, “Rethinking chemistry for a circular economy” </a:t>
            </a:r>
            <a:r>
              <a:rPr lang="en-US" sz="1800" i="1" dirty="0" smtClean="0">
                <a:latin typeface="Arial" pitchFamily="34" charset="0"/>
                <a:cs typeface="Arial" pitchFamily="34" charset="0"/>
                <a:sym typeface="Wingdings 3"/>
              </a:rPr>
              <a:t>Science</a:t>
            </a:r>
            <a:r>
              <a:rPr lang="en-US" sz="1800" dirty="0" smtClean="0"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n-US" sz="1800" b="1" dirty="0" smtClean="0">
                <a:latin typeface="Arial" pitchFamily="34" charset="0"/>
                <a:cs typeface="Arial" pitchFamily="34" charset="0"/>
                <a:sym typeface="Wingdings 3"/>
              </a:rPr>
              <a:t>2020</a:t>
            </a:r>
            <a:r>
              <a:rPr lang="en-US" sz="1800" dirty="0" smtClean="0">
                <a:latin typeface="Arial" pitchFamily="34" charset="0"/>
                <a:cs typeface="Arial" pitchFamily="34" charset="0"/>
                <a:sym typeface="Wingdings 3"/>
              </a:rPr>
              <a:t>, </a:t>
            </a:r>
            <a:r>
              <a:rPr lang="en-US" sz="1800" i="1" dirty="0" smtClean="0">
                <a:latin typeface="Arial" pitchFamily="34" charset="0"/>
                <a:cs typeface="Arial" pitchFamily="34" charset="0"/>
                <a:sym typeface="Wingdings 3"/>
              </a:rPr>
              <a:t>367</a:t>
            </a:r>
            <a:r>
              <a:rPr lang="en-US" sz="1800" dirty="0" smtClean="0">
                <a:latin typeface="Arial" pitchFamily="34" charset="0"/>
                <a:cs typeface="Arial" pitchFamily="34" charset="0"/>
                <a:sym typeface="Wingdings 3"/>
              </a:rPr>
              <a:t>, 369-370 </a:t>
            </a:r>
            <a:endParaRPr lang="el-GR" sz="1800" dirty="0" smtClean="0">
              <a:latin typeface="Arial" pitchFamily="34" charset="0"/>
              <a:cs typeface="Arial" pitchFamily="34" charset="0"/>
              <a:sym typeface="Wingdings 3"/>
            </a:endParaRPr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58823" y="620688"/>
            <a:ext cx="8229601" cy="650336"/>
          </a:xfrm>
        </p:spPr>
        <p:txBody>
          <a:bodyPr>
            <a:noAutofit/>
          </a:bodyPr>
          <a:lstStyle/>
          <a:p>
            <a:r>
              <a:rPr lang="el-GR" sz="36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ΒΙΒΛΙΟΓΡΑΦΙΑ</a:t>
            </a:r>
            <a:endParaRPr lang="el-GR" sz="36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179512" y="-27384"/>
            <a:ext cx="648072" cy="410137"/>
          </a:xfrm>
          <a:prstGeom prst="rect">
            <a:avLst/>
          </a:prstGeom>
          <a:noFill/>
        </p:spPr>
        <p:txBody>
          <a:bodyPr wrap="square" lIns="101370" tIns="50685" rIns="101370" bIns="50685" rtlCol="0">
            <a:spAutoFit/>
          </a:bodyPr>
          <a:lstStyle/>
          <a:p>
            <a:fld id="{0D9E4952-DAA2-4537-9F83-99525CB0C1DA}" type="slidenum"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pPr/>
              <a:t>23</a:t>
            </a:fld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1746" name="AutoShape 2" descr="data:image/jpeg;base64,/9j/4AAQSkZJRgABAQAAAQABAAD/2wCEAAoHCBYVFRgWFhYZGBgaHBwcGBkYHBkYHBoaHBohHBwaGhocIS4lHB4rIRocJjgmKy8xNTU1GiQ7QDs0Py40NTEBDAwMEA8QHhISHjYrISs0NDQ0NDQ0NDQxNDQ0NDQ0NDQ0MTQ0NDQ0NDQ0NDQ0MTQ0NDQ0NDQ0NDQ0NDQ0NDQ0NP/AABEIATgAoQMBIgACEQEDEQH/xAAbAAABBQEBAAAAAAAAAAAAAAABAAIDBAUGB//EAEMQAAEDAgMEBwQGCQQCAwAAAAEAAhEDIQQSMQUiQVETYXFygaGxBjKRshQjJFLB0TM0QmJzksLh8BWCovHS4kNTY//EABgBAQADAQAAAAAAAAAAAAAAAAABAgQD/8QAHxEBAQACAQUBAQAAAAAAAAAAAAECERIDMTJBUSEi/9oADAMBAAIRAxEAPwD2FzxBuNFFSEGTbtQbTIMkaKHaO0WU2y4kzoACSb/AeKi3Xck2tVjItfsulRtM27bLCp+0tIH3ah8B/wCSFX2npHRr/g3/AMlHKfVuNbdYSbX7LqVjgAJsucZ7VsAjo3/Fqif7UNJnoz/MPyUc8TjXRZTOh1Uz3AgwVyzva48KQjrf/wCqhb7UuF+iH8x/JOeJxrqqQg3t22T614i/Zdcm/wBrHkR0bfiUxvtW8aMZ/wAvzTnDjXX0TAvbtsmVRJkX7Fyb/aqof2Gf8vzRb7WVAI6NnxcnOHGuwa4AC4ULWmRY6rjXe01Y8GfA/mi/2oxBGrB2N/MpzhxrtqjgRAv2JlIQb27bLkMP7VPaZexrh1S0/iuhwW2KVcQ10O4tdY+HPwUzKUuNi/WvEX7Lp1IwL27bJtPd1tKD25jIuFZUKjSSSBKmDxGo0TWvAEHVRmmZmEDMh5H4JKz0refqkgaagNr3ssja+FPvatAg9X/a1eii86XSL81o18VXLHlNJxurtxOIwAN22PLh/ZZtRhaYIg/5pzXZbTwIaMwMA2PUeCya+HDhDh/bsKzWXG6rvLLNxgIFaD9mQfe8gl/po+8fJNw0zkJWmNmt5u8vyTv9OZzPxH5JyhqspBap2czmfj/ZIbOZ1/FOUNMpJa30BnI/EojAM+75n81PI0xyUpWz9DZ90eacMKz7rfgo5GmGSmyt/oWfdb8AhkZ9xvwH5KNmlLDbbrsjfLgBEP3hC6HZ/tZTO69pYeY3hPqFlw37o+ASJHIfBWmdnZFwldhSe2oMzHNc08QZ9FP0o0vyXJbLxDm1GhvE3HMcV1fQ8Z613wy5Ryyx40Po56kken6vNJXVDpSbWvZOLA24RcwAEgaJjHkmDoga9oqAtcLELAxDcr3MDg7IBLeIkSD4hdHVGUSLLisbSZiMQ6pTflqNLWlzYmGmIc3UjyuuHW1qfXXpb2diMQGu3hHETxUTsc1P+ktJyVcocJAPBwPInRw5Koygz6TkyjKKZcet2eB5Lg7JTj2pf6g1Vdv5GUHlgDX5d0jUGYHnCcyo3pywn3Xi3coF7h6H4IJztBqX+oN/wFS7LLOgpvi7mAkm5M3WPi8Q0vrnTcpsHfe8wB1wPNSaaX07qPwKa7G9R+BVXDYtr6lLiHPxJ6jkIYApvaDFNbReBFwWgRckiGgdpKB5xjvun4JoxTvulUKGMHTMZqGuYwnmaVIvcOsSW+Kv7FxjfozHSJcC89Rc4uI80QjftAtJBEECSDAMc4PBNdjncuMC41iY7Yus3G41r3VXyN5raDDwLnOl8Hk1ouUMNtynnpOmxfWceomGNB5bpKjadNN9eoAXFhAAkk8le2Ng6mIaHghrCAWugnMD90Kxs2h9JcRP1Y98g3Mj3badq67CUGNY1rWgNaMrQLAAaALr08OX7eznnnr8ndX2dstlMAiS7i4xP9la6U6W5JOeQYGikDBEwtEkn5HG23uHQDrSUXSu5+iClAtJka6qaoBFvJJzgQRKjptIMmwQCmJkG4jivN9q7CqYOsawBeH1qQbWDt6mwuAc1zQLg6cAvS6xkWumsaIIcLHgeKpnhMotjlcXC7Txb3PNLIzJImA4udN55AWNiPFUMcyu2pmpgkCWySJyzwtp2rpsXhmsquNt4yOJjKBrziU80mZCZ4+Ux6LJcbtplmnA47DYhzg97nnKczQA3KHC4dl4kHmoDhalM03kv3nZsxLS4OqbpLxFgbgld7i3sYJid4CByOi8+xG0atN9QubmpB72Z76F8tGugiFGk7XWdKx3QtByxnac5LOjcSGlriLCZGWLKuyjU34ZlFN5IzOhj6gIEh0Tn4AmRZaOH2/nGHeGF2Rs1A0Zg0Nc7KD1kyQq+Mw+LOV72DIHOe5kmSCbN5DKNOu6aSfgvZl72MeXuYJL2tk5mucb909Wimxfs0+b1Xue0FwzRYaEgjiOafgcRmqdCXPpOflLwSRultjH3oESNVl7WzNqFhe4vzljSXGcggwDMSbC6CHBUy/ILOcwnPBOZl4D2knfJvPYr9HZ7i9rLFjnlriBlLXXcc7OsA3VbDezuIc01BDD7obB3crpjtnj1lTt2jVp9K97JzNcRl3srmNAl5HuzMoLGJ2AA7NnhrmsDAW53S6d3sgSqtLYryAQ9sExutESOrgfzSwuKxOJYajC1jaYiLF05csidIGnWVrbGxFJlINY9z2B7veac7iDmyxwgnXrCDd9gqApCpTMS4h467QfEWXV1dbeS57Yuz3lwqObl98gcZfGvVC6SmYEGy19LfH9Zc9chpgQJUJJnjqi9pJJAlTBwiJXRQ7KOQQVXozySQSNpkXPBPc4OEDVA1QbRrZAMy3QJgy3KT97TgkXZrC3FIbut5QZu0MFJzcQLj0I81zeIrvYwCzwZngQBeTy0XaVGZgYMSIXCbU2fVJyFzjTa45mMloqCbsdcGPGIJWbrY6u479K7mmbj8c9rc77ktOTLJLrbp3bR1rncNhH1mGm9/RCmBFPK7eiDJPExoF2VLGBjcrqDqTW+6BL2gTMSBzvCxdr4il0rHvzuYHl56MHM1xbuuhwvlIXGOq/svZvRsaGtgw0OLd1zi2crw4WeN4/E+GhTp1XnK+o9zToBDSQOEgWWdg9sMzPaSG0wMwe7cPGS5mk21bzuEzZXtAx1aZ3HF7Q4iADLYJ5A5T8QgubR2d0jHM/aBDmFgaAHsnIzpHXeSYBvYLOcc7n18sPqAMcBDsrRYuLep7XNniE6rtkPxJoh/RtDXTVLQ57uYpt91jeuCbWVHCVBTxHRseKlFo33Phpp5hMhxMmeVxJQXMLQqOfkD3NbckNcQDPEdqOMp02Ne11mlrs5kgQdYAu4n7552UGzNssOJLocGZHBrsjoJkdVtOPNUK9V9Z7w6jmY6buJAHIjm7r4cEg3dn+zn0gU34cDDtZl+sBL3PYRfM3RxMzfmu12Z7P0KLcrAXHMXFzjJJOvIRpZD2XwzmYdjXgNe4ZiBcAcBPYAtcDLc34LVhhJN2frPnlbdQmbuvFB7cxkIne0tCIdlsbrq5i14aIOqYaZ18UTTzX5o9KNI6kDumCSj6A80UB6KLzpdAPzW0TRUJtzspHMDRI1QNLct9eCXvdUJNOaxSfu6cUCL8ttVz+2cQWPJEXAhouTYz+C6Frc1yuL2pRqCq7MMwzEy29tRuk8uRXHrX+XXpT+llm0ebFM3HU32LJ+CyWYkaEfG3qrlJ7D7zSeyFllrRZE9X6P+0wfyz6BVnjDfdb/KfyUlRlHgHDtAVZwYBzU2okJxw/3W+DP7Jj8RSAswfCPVQ1Aw8FGW0o0JPgPwSZFxR4nabYhrAPgq2CxIfVYHNAaXtBniC64TcQWcLeZWe9jiZa13UTYfmp3Uaj2Ho8txw4eSQdmtpxVDYtWo6iwVozlu9HGND1E2Wg8Rcdi2y7m2WzVA7vXKWXNfTgkze14JOdlsFKCNTLbkj0XGetFrARJ1KZ0h08EC6c8kU/oQkgTmAAmFHTcSYNwmtmRrqpqkRbyQNqjKLWSpXmbptLW/mjW4R5IBUdBgWWZtTdLXROYX8P7LWo6X81kbYfBngGuI5Wgrn1fFfDyVM7Tq0f52pHD0j+x8B+Sh2biDVZmcAHTBiY5jyIRweKpveWNMkTwImLEtPFZXcamFpciO2Qqz8HR5+ZWjXyMEudA5k8eQUYDXXBkHjJTUN1mOwtEcfMqI06I/ZJ8D+Sv16jGuyF28eF/NQ1qTYJOgBJJ4AJqG6za1dg0Z8VJsSgKtdrXDdnMR2cPjCpte14LmiwMX15g+q0fY+vmxD2x7rXAfEBWw1bEZdq7qo0ASLFMpmTBuhTmRPmpK2lufBbGY2ruxFk6kJEm6bR4z5oVdbeSBr3EEgGynDBEwhTiBKhMzx1QDpDzSVm3Ukga54IIBUbGkGTYICmRfldPc8OEDVAqpzCBdClu62Sa3LcpO3tOCAVGyZF1l7cG52MePJazXZbFZe2xuzwId6Ln1fGrYeUZWwh9WO3+kLM9m6fuEi4zfitbY3uR+9+AWf7PH3P9yyfGn6l9pX3pDgS+fABWdlDc8bfAKl7Ujeo9r/QK5so7h734BPZ6Yu0D9pf1Nb+C09oO+rf3HeiyseftNUdTflWnj/0b+4fRJ3qb6YGyhuP77fRaXsa6cZUHJp+YFZuyvcf32/KtD2KP2yr1tcP+QAV8PKK5dq9Ce4EQLlMpiDJsk1hBk6BOc7NYdq2MoVd6IunUzAg2TW7uvFJzc1wga9pJkCymDxESmh4aIPBR9EdfFA3o3cklP0wSQN6WbRrZDJlvrCJpAX5XQD81igRdmtpxSG71yi5uW47LoAZteHJAizNfRZu2/cjkHfKtJzstgs7bTZYDzDvRU6njVsPKMXYbtz/AHf0hVPZoWZ/u9Fb2G3cHaPQKt7NiAz/AHLH8avp/tJd1Htf6BWNle4e9+AUHtCN6j2v9ArGzRuu7x9AntHpiYwfaa3Yz5Vp4wfVv7h9Fn40faavYz0Wpjh9U/uH0Sd6m9o53ZQ3H98ei0fYpv2useTZ/wCX9lm7IO4/vj5Vrexw+11utkfFyvh5RXPtXdF820lANy314IlmW44INdmse2y2MpHe6oSzZba8UnbunHmiG5rlAOjzXnVHpeEdSaamW3JO6Ia+KAfR+tJN6c8gigTahNjxT3NDRI1Rc0AG3BR03EmDdAWHNYpP3dOKNYQLW7EqN5m/agTG5hJ1Wdtj3Y4CY+Cv1TBgWVPao+rB439CqdTxq2HlGJsT3B2qt7PiMva/1Kt7EG4O0eiq7C4d9/qVj+NX07bwvS7z/lCsYAbru9+AUG3Rej33fKrOzxuu739IT2j0xcU37TV7G+gWljrU39w+ioYkfaavYz5Qr+0P0b+4fRPdT8c5sYbj++PRbHsc37VWPJkj+ZZWyG/VvP7/AOC1vY39Zq90T/Or4eUUz7V2rHFxg6Jz25bhF7QBIEFMomTe/atjMLN7Xgg92UwEa1oi3YnUhIvftQJrARJ1TDUOnghUcQSAYUwYI0QDoW8klXznmUkDmtMix1U1SCLeSDngggHVMYwtMnRAqIg3t2o1rxF+xGocwgXQp7utkDqRgXt2qhtUbs8J/BXKjSTIuFW2l+jA4gj8VTPxq2PlGJsoQ3xVXYvvf73+pVrZWnwVbY3vHvv9Ssfxq+n7bH6Pvn5VYwAs7vfgFDtn/wCMfvn5VYwQ3T3v6QntHpj4lv2mr3W+ivY/9HU7p9FVrj7RU7rPRWscNx/dPokL6YWy/wBG7v8A9K1PYz9Yr9wfMVmbOG47v/0rT9jh9oqnk0T/ADldOn5RXPtXZUwQRPmpKpkWvfgk9wIgaplMQZNlrZho2mbdqFYSbX7Eam9EXhGmYEGxQOYQAJUJaZ0Oqc9hJkaKQPERKB2Ycwkq/RO5eiCB/REXta6cXh1h5odNNo1slky3mYQJrctz2WSdvacOaWbNbTjzS93rnwQEOy2Pkqe0RLZ4EhW8ua+nmq2PO7HIi/8AnaqZ+NWx8oxNl6fBV9kthx77/Uqzs3Q9v4lVdlnfd/Ef8xWP41fUu2R+j75+VT4L3T3vwCh2yYDO/wD0lS4HR3aPRT7R6ZtYfaKnY30CtY73H90+igrfrD+630U+O91/dPokKxcANw9/8Fpexx+0VhzaB8XFZ+AG4e//AErS9jx9dW6mg/BxV+n5RXPtXXtYRc8OSc52aw7boZ827ET/ANpZct9eHJa2Ym7uvHkk5ua480ve6o8Us2W2vHkgIqBtjwTeiOtuaPRzeYlLpuEdSB3TjrSTeg6/JJA40gL3tdMa8usfJBryTBOqke0NEjVAHNy3HZdADNrw5IUzJg3Rqbulp/zigTnZbDzVbHt3M3GR6q0xoIk3Kq487pHCR6qufjVse8YuzND2n1Kq7L9938R/zFWdm/tdv4lVdme+7+I/5isXxq+rG2vdZ3x8pUmD0PaPRN2y2zO+PlKfgtD2t9FPtHpQrfrD+630Cmx3uv7p9FDW/WH91vop8cNx/dPogx8B7h7/AOC0vZH9PV62gfFxWbgBuHv/ANK0vY8fXVjyaPjmKv0/KK59q7AsDbjhzQa7NY9tkGPLjB0TqgyiRZa2YHbunHmiG5rnyQp72t4/zghUdlMCwQJzyLDgn9ENb80msBEnVRmoZiUB+kHqSUvRN5eqSBPaINhooaZJN79qDGEEWUtRwIgGUArCBa3ZZKjeZv23TaIg3t2o1rxF+xA2sYNrdijxg+rnja/irFIwL27VUxw3SeEi/iFXPxq2PeMTAavHX+JVbZ533/xX/MVPs3V/afUqts877/4r/mWL41fVvawszvj5XJ+C0d2j0Q2zozvj5XI4LR3aPRT7R6Z9b9Yf3W+inx/uP7p9FXxH6w/ut9FPtA7j+6fRBk4D3D3/AMFq+xo+srHujzKysB7h7/4LW9ijvYgd3+pX6flFc/GuuqNABi3Yo6Nze9uN0KbSCCRCkqmRa9+C1sxta0RbssnUhIvftTaNpm3bZCsJNr9iAVHEEwVMGiNBomscAACYURaZ04oG5zzPxSVrOOY+KSBhqAiBxTGNLTJ0SFIi/K6c5+awQJ5zWCFPd1tKTW5bnssk7e04c0Ae3MZGijxZGQt429VMHZbHyVfGN3HHgfzVc/Gpx7xg7P8AeeOs/MVSwDvrHj/9Xeqs4B2+/wAfmKo4F/17/wCMfX+6xtbS226Gs74+VyfgTZ3aPRRbcO4zvj5SnbOMh3a30T2j0o4k/Xv7rfRT7SO4/un0VbGO+vf3W+isbRO4/uH0QZOAduHv/gtX2J9+v1FpPxcsXZzpa7vj0Wv7DVRnrj70R8T+av0/KK5+Ndm9wcIGqYwZTJSDMtzwTnOzWHbda2YKm9peEWHKIKDd3XjySc3NceaAOYSZGikFQRHgm9IG25JvRHXxQN6I8kFN045FJA3pZtGtkizLfWE40gL8rpjXlxg6ICHZracUju9coubluPNBu9rw5IEG5r6LK21iCzI39nMcx8LSOUlarnZbBc5jse19Z9N4GUBonhJEmfj5Ln1brFfCbqVmHuXDiI8SZ/FZdLBubXJvd4eLG7SLmeqFoMovYNx2YagOv5qQYh495hHW3eH5+Sy6d5VbbLC5gy3hwPhBQ2YxwDpEe76f3Vw4hp1B8QoziWDjCa/dm/zTHx2Fe6sS0AgtYOXD/tW8YwljwNS0jxjRWXYhhNvQqFzp0aSmk7YuEw+RgEkknMZEQOFp11+Cu7Dqto1mAn3iQeqRaY6wB4p9bDu47vhdZmKrsZOXeeNB18C4q0/P1F/Xo+ed2IlIty314KLCVWvptqNMhzQ4HhcKVrs1j22WxlIb3VCRdltrxSdu6ceaLG5rlAujm8xKHS8I6kHPIsOCf0Q18UDfo/Wkm9OepJAmvJIBKke0ASLFOeBB00UNLW/mgNMyYN0atoiyNbS3kqGNxpY0gXfwm8BRbJN1Mm/wsfjwxpJu61rmG8SY8VyePw76dQ1AC5jvfjnzU7KmYkOzHMN7hM+8Z9Am4PHGhFKsSWgblQjVnBr/AN4WvxlZM8uVd8ceJmHqzem8t5ts4T1tOngrbNoV26sa8fuyPIqycDRqbzYn7zDCDdlvbdlXwcAVWS+l7Z7Rv2w4Depk9n9wFA/bzf8A6n/yj81cfRxGhFN3hBVd+Hq/cb/Ml5E0qP2+OFGofAfmon7arO9ynl7T/wBK47C1T+wwdpJ/BFuCrGxexg/dA9So/T8c/iX1n+++Bybb/kqowznbrBA4u/Lmujq7OYy7nF569FmYvabGnLTbnfo1jOfCTwU6NtjYO1W4fLRe4lkSLTkEwCeQJPkV14qNLQ5pBB4tIIPivK20XND3VHEvqHei4aP2A1vILoPZfappuyOBLXGL6tcbTHwld8M9flcs8PcdtS3pm6FR0GBZGtwjyTqOl/Nd3EWNBEnVRF5mJSqEyYUwAjhogXRDkkq0nr80kDmMIIMKWo4EQLlJ1QG3OyYxpaZOiBUhBvZYu0RL3cb/AILce7NYLLxdEh0njdcurP5X6fdz1fDEEZYAzCSdQ3j29XJFlZ28aobkhzADlIuZzR2ARHJazqUqtXwQPUeYhZndlUcJTGdzHPZDoYGmxkwI4wT1ytGi2sGg58wLS4GL20sQNZ5hRvwjuXLiRMAieU6dl1G2nVyZS+H6EwXNLT7zfHn1oLAxOIhpAa4ONrEE2JmxNrKMbQrlpcKbYFzJcCLTcEaqBlZ7AxrRLgC2SCGNkXPPWL8pQpVCGP0hxBMzN3lxgHUQ5SJPpWJeN1jBMiSSNNdY/wACq5sS/V7W7waQ0AEEmCLk6SPiFNRxLgQ2DlkukCYMmWmdTNuxV6NB7HPdmDg5xcA0EbwcMhJP7ouOc+AV8Ts4EvbUe9z2RLc27fw08EHU2hmSmQwwHRugh4AcZMdk9YOis4bDv1eZeZzEm0cGgDRsTbrTzhAXSb3JA4NngOaCi+m5zmGB7pzh37LjcRGp115p/umRzntMzJV51KFHh6GZ7WxMuExym6mIrs9k4npKbXusXeoJBhWKokyLqOlQaGtawQ1vDtUzXZbFa52/We9zmOAEE3UJYZmOKc5hJkaFPFQaeClB/SDmEFD0BSQO6KLzpdHPmsm9LNo1snZMt0ADct9eCVRoeISDs1jbikd3S8oM+thS3S6hAC18ua+iiqAaEAxx4rjl0p6dJn9UOiBSOGV44IRYkeagFB2gIVeFnpblPqk/DqJ1FaD8O8ax8VGMM86DzVLjfieU+qBoofR1edhHjgPinM2e8jVvmkxy+HKfVIYZvEqDEBoNrrU/08TvOJ7LK4zAMbcCSLib9avOnai5xzzdn1H3DYbzNh+fktnZ+zWU9Lv4uPmByCvB+a2iRbluL8F1x6cx/XPLK0hu63lItzX04JDe1tCRdltrxV1R6SLckOi4z1o9HN+aHS8I6kB6cckkugHNJAXUwBI4XTGOLjB0RSQF7ctwgze14JJIA52UwE9rARJ1KSSBnSHTwT3MAEjUJJIGNdmMFF4y6cUkkBYM1ymvcWmBoikgc2mCJPFRioTbnZFJA9zA0SNU1js1ikkgT93Tiixua5SSQMc8tMDQKQUxr4pJII+mKSSSD//Z"/>
          <p:cNvSpPr>
            <a:spLocks noChangeAspect="1" noChangeArrowheads="1"/>
          </p:cNvSpPr>
          <p:nvPr/>
        </p:nvSpPr>
        <p:spPr bwMode="auto">
          <a:xfrm>
            <a:off x="143608" y="-144463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1748" name="AutoShape 4" descr="data:image/jpeg;base64,/9j/4AAQSkZJRgABAQAAAQABAAD/2wCEAAoHCBYVFRgWFhYZGBgaHBwcGBkYHBkYHBoaHBohHBwaGhocIS4lHB4rIRocJjgmKy8xNTU1GiQ7QDs0Py40NTEBDAwMEA8QHhISHjYrISs0NDQ0NDQ0NDQxNDQ0NDQ0NDQ0MTQ0NDQ0NDQ0NDQ0MTQ0NDQ0NDQ0NDQ0NDQ0NDQ0NP/AABEIATgAoQMBIgACEQEDEQH/xAAbAAABBQEBAAAAAAAAAAAAAAABAAIDBAUGB//EAEMQAAEDAgMEBwQGCQQCAwAAAAEAAhEDIQQSMQUiQVETYXFygaGxBjKRshQjJFLB0TM0QmJzksLh8BWCovHS4kNTY//EABgBAQADAQAAAAAAAAAAAAAAAAABAgQD/8QAHxEBAQACAQUBAQAAAAAAAAAAAAECERIDMTJBUSEi/9oADAMBAAIRAxEAPwD2FzxBuNFFSEGTbtQbTIMkaKHaO0WU2y4kzoACSb/AeKi3Xck2tVjItfsulRtM27bLCp+0tIH3ah8B/wCSFX2npHRr/g3/AMlHKfVuNbdYSbX7LqVjgAJsucZ7VsAjo3/Fqif7UNJnoz/MPyUc8TjXRZTOh1Uz3AgwVyzva48KQjrf/wCqhb7UuF+iH8x/JOeJxrqqQg3t22T614i/Zdcm/wBrHkR0bfiUxvtW8aMZ/wAvzTnDjXX0TAvbtsmVRJkX7Fyb/aqof2Gf8vzRb7WVAI6NnxcnOHGuwa4AC4ULWmRY6rjXe01Y8GfA/mi/2oxBGrB2N/MpzhxrtqjgRAv2JlIQb27bLkMP7VPaZexrh1S0/iuhwW2KVcQ10O4tdY+HPwUzKUuNi/WvEX7Lp1IwL27bJtPd1tKD25jIuFZUKjSSSBKmDxGo0TWvAEHVRmmZmEDMh5H4JKz0refqkgaagNr3ssja+FPvatAg9X/a1eii86XSL81o18VXLHlNJxurtxOIwAN22PLh/ZZtRhaYIg/5pzXZbTwIaMwMA2PUeCya+HDhDh/bsKzWXG6rvLLNxgIFaD9mQfe8gl/po+8fJNw0zkJWmNmt5u8vyTv9OZzPxH5JyhqspBap2czmfj/ZIbOZ1/FOUNMpJa30BnI/EojAM+75n81PI0xyUpWz9DZ90eacMKz7rfgo5GmGSmyt/oWfdb8AhkZ9xvwH5KNmlLDbbrsjfLgBEP3hC6HZ/tZTO69pYeY3hPqFlw37o+ASJHIfBWmdnZFwldhSe2oMzHNc08QZ9FP0o0vyXJbLxDm1GhvE3HMcV1fQ8Z613wy5Ryyx40Po56kken6vNJXVDpSbWvZOLA24RcwAEgaJjHkmDoga9oqAtcLELAxDcr3MDg7IBLeIkSD4hdHVGUSLLisbSZiMQ6pTflqNLWlzYmGmIc3UjyuuHW1qfXXpb2diMQGu3hHETxUTsc1P+ktJyVcocJAPBwPInRw5Koygz6TkyjKKZcet2eB5Lg7JTj2pf6g1Vdv5GUHlgDX5d0jUGYHnCcyo3pywn3Xi3coF7h6H4IJztBqX+oN/wFS7LLOgpvi7mAkm5M3WPi8Q0vrnTcpsHfe8wB1wPNSaaX07qPwKa7G9R+BVXDYtr6lLiHPxJ6jkIYApvaDFNbReBFwWgRckiGgdpKB5xjvun4JoxTvulUKGMHTMZqGuYwnmaVIvcOsSW+Kv7FxjfozHSJcC89Rc4uI80QjftAtJBEECSDAMc4PBNdjncuMC41iY7Yus3G41r3VXyN5raDDwLnOl8Hk1ouUMNtynnpOmxfWceomGNB5bpKjadNN9eoAXFhAAkk8le2Ng6mIaHghrCAWugnMD90Kxs2h9JcRP1Y98g3Mj3badq67CUGNY1rWgNaMrQLAAaALr08OX7eznnnr8ndX2dstlMAiS7i4xP9la6U6W5JOeQYGikDBEwtEkn5HG23uHQDrSUXSu5+iClAtJka6qaoBFvJJzgQRKjptIMmwQCmJkG4jivN9q7CqYOsawBeH1qQbWDt6mwuAc1zQLg6cAvS6xkWumsaIIcLHgeKpnhMotjlcXC7Txb3PNLIzJImA4udN55AWNiPFUMcyu2pmpgkCWySJyzwtp2rpsXhmsquNt4yOJjKBrziU80mZCZ4+Ux6LJcbtplmnA47DYhzg97nnKczQA3KHC4dl4kHmoDhalM03kv3nZsxLS4OqbpLxFgbgld7i3sYJid4CByOi8+xG0atN9QubmpB72Z76F8tGugiFGk7XWdKx3QtByxnac5LOjcSGlriLCZGWLKuyjU34ZlFN5IzOhj6gIEh0Tn4AmRZaOH2/nGHeGF2Rs1A0Zg0Nc7KD1kyQq+Mw+LOV72DIHOe5kmSCbN5DKNOu6aSfgvZl72MeXuYJL2tk5mucb909Wimxfs0+b1Xue0FwzRYaEgjiOafgcRmqdCXPpOflLwSRultjH3oESNVl7WzNqFhe4vzljSXGcggwDMSbC6CHBUy/ILOcwnPBOZl4D2knfJvPYr9HZ7i9rLFjnlriBlLXXcc7OsA3VbDezuIc01BDD7obB3crpjtnj1lTt2jVp9K97JzNcRl3srmNAl5HuzMoLGJ2AA7NnhrmsDAW53S6d3sgSqtLYryAQ9sExutESOrgfzSwuKxOJYajC1jaYiLF05csidIGnWVrbGxFJlINY9z2B7veac7iDmyxwgnXrCDd9gqApCpTMS4h467QfEWXV1dbeS57Yuz3lwqObl98gcZfGvVC6SmYEGy19LfH9Zc9chpgQJUJJnjqi9pJJAlTBwiJXRQ7KOQQVXozySQSNpkXPBPc4OEDVA1QbRrZAMy3QJgy3KT97TgkXZrC3FIbut5QZu0MFJzcQLj0I81zeIrvYwCzwZngQBeTy0XaVGZgYMSIXCbU2fVJyFzjTa45mMloqCbsdcGPGIJWbrY6u479K7mmbj8c9rc77ktOTLJLrbp3bR1rncNhH1mGm9/RCmBFPK7eiDJPExoF2VLGBjcrqDqTW+6BL2gTMSBzvCxdr4il0rHvzuYHl56MHM1xbuuhwvlIXGOq/svZvRsaGtgw0OLd1zi2crw4WeN4/E+GhTp1XnK+o9zToBDSQOEgWWdg9sMzPaSG0wMwe7cPGS5mk21bzuEzZXtAx1aZ3HF7Q4iADLYJ5A5T8QgubR2d0jHM/aBDmFgaAHsnIzpHXeSYBvYLOcc7n18sPqAMcBDsrRYuLep7XNniE6rtkPxJoh/RtDXTVLQ57uYpt91jeuCbWVHCVBTxHRseKlFo33Phpp5hMhxMmeVxJQXMLQqOfkD3NbckNcQDPEdqOMp02Ne11mlrs5kgQdYAu4n7552UGzNssOJLocGZHBrsjoJkdVtOPNUK9V9Z7w6jmY6buJAHIjm7r4cEg3dn+zn0gU34cDDtZl+sBL3PYRfM3RxMzfmu12Z7P0KLcrAXHMXFzjJJOvIRpZD2XwzmYdjXgNe4ZiBcAcBPYAtcDLc34LVhhJN2frPnlbdQmbuvFB7cxkIne0tCIdlsbrq5i14aIOqYaZ18UTTzX5o9KNI6kDumCSj6A80UB6KLzpdAPzW0TRUJtzspHMDRI1QNLct9eCXvdUJNOaxSfu6cUCL8ttVz+2cQWPJEXAhouTYz+C6Frc1yuL2pRqCq7MMwzEy29tRuk8uRXHrX+XXpT+llm0ebFM3HU32LJ+CyWYkaEfG3qrlJ7D7zSeyFllrRZE9X6P+0wfyz6BVnjDfdb/KfyUlRlHgHDtAVZwYBzU2okJxw/3W+DP7Jj8RSAswfCPVQ1Aw8FGW0o0JPgPwSZFxR4nabYhrAPgq2CxIfVYHNAaXtBniC64TcQWcLeZWe9jiZa13UTYfmp3Uaj2Ho8txw4eSQdmtpxVDYtWo6iwVozlu9HGND1E2Wg8Rcdi2y7m2WzVA7vXKWXNfTgkze14JOdlsFKCNTLbkj0XGetFrARJ1KZ0h08EC6c8kU/oQkgTmAAmFHTcSYNwmtmRrqpqkRbyQNqjKLWSpXmbptLW/mjW4R5IBUdBgWWZtTdLXROYX8P7LWo6X81kbYfBngGuI5Wgrn1fFfDyVM7Tq0f52pHD0j+x8B+Sh2biDVZmcAHTBiY5jyIRweKpveWNMkTwImLEtPFZXcamFpciO2Qqz8HR5+ZWjXyMEudA5k8eQUYDXXBkHjJTUN1mOwtEcfMqI06I/ZJ8D+Sv16jGuyF28eF/NQ1qTYJOgBJJ4AJqG6za1dg0Z8VJsSgKtdrXDdnMR2cPjCpte14LmiwMX15g+q0fY+vmxD2x7rXAfEBWw1bEZdq7qo0ASLFMpmTBuhTmRPmpK2lufBbGY2ruxFk6kJEm6bR4z5oVdbeSBr3EEgGynDBEwhTiBKhMzx1QDpDzSVm3Ukga54IIBUbGkGTYICmRfldPc8OEDVAqpzCBdClu62Sa3LcpO3tOCAVGyZF1l7cG52MePJazXZbFZe2xuzwId6Ln1fGrYeUZWwh9WO3+kLM9m6fuEi4zfitbY3uR+9+AWf7PH3P9yyfGn6l9pX3pDgS+fABWdlDc8bfAKl7Ujeo9r/QK5so7h734BPZ6Yu0D9pf1Nb+C09oO+rf3HeiyseftNUdTflWnj/0b+4fRJ3qb6YGyhuP77fRaXsa6cZUHJp+YFZuyvcf32/KtD2KP2yr1tcP+QAV8PKK5dq9Ce4EQLlMpiDJsk1hBk6BOc7NYdq2MoVd6IunUzAg2TW7uvFJzc1wga9pJkCymDxESmh4aIPBR9EdfFA3o3cklP0wSQN6WbRrZDJlvrCJpAX5XQD81igRdmtpxSG71yi5uW47LoAZteHJAizNfRZu2/cjkHfKtJzstgs7bTZYDzDvRU6njVsPKMXYbtz/AHf0hVPZoWZ/u9Fb2G3cHaPQKt7NiAz/AHLH8avp/tJd1Htf6BWNle4e9+AUHtCN6j2v9ArGzRuu7x9AntHpiYwfaa3Yz5Vp4wfVv7h9Fn40faavYz0Wpjh9U/uH0Sd6m9o53ZQ3H98ei0fYpv2useTZ/wCX9lm7IO4/vj5Vrexw+11utkfFyvh5RXPtXdF820lANy314IlmW44INdmse2y2MpHe6oSzZba8UnbunHmiG5rlAOjzXnVHpeEdSaamW3JO6Ia+KAfR+tJN6c8gigTahNjxT3NDRI1Rc0AG3BR03EmDdAWHNYpP3dOKNYQLW7EqN5m/agTG5hJ1Wdtj3Y4CY+Cv1TBgWVPao+rB439CqdTxq2HlGJsT3B2qt7PiMva/1Kt7EG4O0eiq7C4d9/qVj+NX07bwvS7z/lCsYAbru9+AUG3Rej33fKrOzxuu739IT2j0xcU37TV7G+gWljrU39w+ioYkfaavYz5Qr+0P0b+4fRPdT8c5sYbj++PRbHsc37VWPJkj+ZZWyG/VvP7/AOC1vY39Zq90T/Or4eUUz7V2rHFxg6Jz25bhF7QBIEFMomTe/atjMLN7Xgg92UwEa1oi3YnUhIvftQJrARJ1TDUOnghUcQSAYUwYI0QDoW8klXznmUkDmtMix1U1SCLeSDngggHVMYwtMnRAqIg3t2o1rxF+xGocwgXQp7utkDqRgXt2qhtUbs8J/BXKjSTIuFW2l+jA4gj8VTPxq2PlGJsoQ3xVXYvvf73+pVrZWnwVbY3vHvv9Ssfxq+n7bH6Pvn5VYwAs7vfgFDtn/wCMfvn5VYwQ3T3v6QntHpj4lv2mr3W+ivY/9HU7p9FVrj7RU7rPRWscNx/dPokL6YWy/wBG7v8A9K1PYz9Yr9wfMVmbOG47v/0rT9jh9oqnk0T/ADldOn5RXPtXZUwQRPmpKpkWvfgk9wIgaplMQZNlrZho2mbdqFYSbX7Eam9EXhGmYEGxQOYQAJUJaZ0Oqc9hJkaKQPERKB2Ycwkq/RO5eiCB/REXta6cXh1h5odNNo1slky3mYQJrctz2WSdvacOaWbNbTjzS93rnwQEOy2Pkqe0RLZ4EhW8ua+nmq2PO7HIi/8AnaqZ+NWx8oxNl6fBV9kthx77/Uqzs3Q9v4lVdlnfd/Ef8xWP41fUu2R+j75+VT4L3T3vwCh2yYDO/wD0lS4HR3aPRT7R6ZtYfaKnY30CtY73H90+igrfrD+630U+O91/dPokKxcANw9/8Fpexx+0VhzaB8XFZ+AG4e//AErS9jx9dW6mg/BxV+n5RXPtXXtYRc8OSc52aw7boZ827ET/ANpZct9eHJa2Ym7uvHkk5ua480ve6o8Us2W2vHkgIqBtjwTeiOtuaPRzeYlLpuEdSB3TjrSTeg6/JJA40gL3tdMa8usfJBryTBOqke0NEjVAHNy3HZdADNrw5IUzJg3Rqbulp/zigTnZbDzVbHt3M3GR6q0xoIk3Kq487pHCR6qufjVse8YuzND2n1Kq7L9938R/zFWdm/tdv4lVdme+7+I/5isXxq+rG2vdZ3x8pUmD0PaPRN2y2zO+PlKfgtD2t9FPtHpQrfrD+630Cmx3uv7p9FDW/WH91vop8cNx/dPogx8B7h7/AOC0vZH9PV62gfFxWbgBuHv/ANK0vY8fXVjyaPjmKv0/KK59q7AsDbjhzQa7NY9tkGPLjB0TqgyiRZa2YHbunHmiG5rnyQp72t4/zghUdlMCwQJzyLDgn9ENb80msBEnVRmoZiUB+kHqSUvRN5eqSBPaINhooaZJN79qDGEEWUtRwIgGUArCBa3ZZKjeZv23TaIg3t2o1rxF+xA2sYNrdijxg+rnja/irFIwL27VUxw3SeEi/iFXPxq2PeMTAavHX+JVbZ533/xX/MVPs3V/afUqts877/4r/mWL41fVvawszvj5XJ+C0d2j0Q2zozvj5XI4LR3aPRT7R6Z9b9Yf3W+inx/uP7p9FXxH6w/ut9FPtA7j+6fRBk4D3D3/AMFq+xo+srHujzKysB7h7/4LW9ijvYgd3+pX6flFc/GuuqNABi3Yo6Nze9uN0KbSCCRCkqmRa9+C1sxta0RbssnUhIvftTaNpm3bZCsJNr9iAVHEEwVMGiNBomscAACYURaZ04oG5zzPxSVrOOY+KSBhqAiBxTGNLTJ0SFIi/K6c5+awQJ5zWCFPd1tKTW5bnssk7e04c0Ae3MZGijxZGQt429VMHZbHyVfGN3HHgfzVc/Gpx7xg7P8AeeOs/MVSwDvrHj/9Xeqs4B2+/wAfmKo4F/17/wCMfX+6xtbS226Gs74+VyfgTZ3aPRRbcO4zvj5SnbOMh3a30T2j0o4k/Xv7rfRT7SO4/un0VbGO+vf3W+isbRO4/uH0QZOAduHv/gtX2J9+v1FpPxcsXZzpa7vj0Wv7DVRnrj70R8T+av0/KK5+Ndm9wcIGqYwZTJSDMtzwTnOzWHbda2YKm9peEWHKIKDd3XjySc3NceaAOYSZGikFQRHgm9IG25JvRHXxQN6I8kFN045FJA3pZtGtkizLfWE40gL8rpjXlxg6ICHZracUju9coubluPNBu9rw5IEG5r6LK21iCzI39nMcx8LSOUlarnZbBc5jse19Z9N4GUBonhJEmfj5Ln1brFfCbqVmHuXDiI8SZ/FZdLBubXJvd4eLG7SLmeqFoMovYNx2YagOv5qQYh495hHW3eH5+Sy6d5VbbLC5gy3hwPhBQ2YxwDpEe76f3Vw4hp1B8QoziWDjCa/dm/zTHx2Fe6sS0AgtYOXD/tW8YwljwNS0jxjRWXYhhNvQqFzp0aSmk7YuEw+RgEkknMZEQOFp11+Cu7Dqto1mAn3iQeqRaY6wB4p9bDu47vhdZmKrsZOXeeNB18C4q0/P1F/Xo+ed2IlIty314KLCVWvptqNMhzQ4HhcKVrs1j22WxlIb3VCRdltrxSdu6ceaLG5rlAujm8xKHS8I6kHPIsOCf0Q18UDfo/Wkm9OepJAmvJIBKke0ASLFOeBB00UNLW/mgNMyYN0atoiyNbS3kqGNxpY0gXfwm8BRbJN1Mm/wsfjwxpJu61rmG8SY8VyePw76dQ1AC5jvfjnzU7KmYkOzHMN7hM+8Z9Am4PHGhFKsSWgblQjVnBr/AN4WvxlZM8uVd8ceJmHqzem8t5ts4T1tOngrbNoV26sa8fuyPIqycDRqbzYn7zDCDdlvbdlXwcAVWS+l7Z7Rv2w4Depk9n9wFA/bzf8A6n/yj81cfRxGhFN3hBVd+Hq/cb/Ml5E0qP2+OFGofAfmon7arO9ynl7T/wBK47C1T+wwdpJ/BFuCrGxexg/dA9So/T8c/iX1n+++Bybb/kqowznbrBA4u/Lmujq7OYy7nF569FmYvabGnLTbnfo1jOfCTwU6NtjYO1W4fLRe4lkSLTkEwCeQJPkV14qNLQ5pBB4tIIPivK20XND3VHEvqHei4aP2A1vILoPZfappuyOBLXGL6tcbTHwld8M9flcs8PcdtS3pm6FR0GBZGtwjyTqOl/Nd3EWNBEnVRF5mJSqEyYUwAjhogXRDkkq0nr80kDmMIIMKWo4EQLlJ1QG3OyYxpaZOiBUhBvZYu0RL3cb/AILce7NYLLxdEh0njdcurP5X6fdz1fDEEZYAzCSdQ3j29XJFlZ28aobkhzADlIuZzR2ARHJazqUqtXwQPUeYhZndlUcJTGdzHPZDoYGmxkwI4wT1ytGi2sGg58wLS4GL20sQNZ5hRvwjuXLiRMAieU6dl1G2nVyZS+H6EwXNLT7zfHn1oLAxOIhpAa4ONrEE2JmxNrKMbQrlpcKbYFzJcCLTcEaqBlZ7AxrRLgC2SCGNkXPPWL8pQpVCGP0hxBMzN3lxgHUQ5SJPpWJeN1jBMiSSNNdY/wACq5sS/V7W7waQ0AEEmCLk6SPiFNRxLgQ2DlkukCYMmWmdTNuxV6NB7HPdmDg5xcA0EbwcMhJP7ouOc+AV8Ts4EvbUe9z2RLc27fw08EHU2hmSmQwwHRugh4AcZMdk9YOis4bDv1eZeZzEm0cGgDRsTbrTzhAXSb3JA4NngOaCi+m5zmGB7pzh37LjcRGp115p/umRzntMzJV51KFHh6GZ7WxMuExym6mIrs9k4npKbXusXeoJBhWKokyLqOlQaGtawQ1vDtUzXZbFa52/We9zmOAEE3UJYZmOKc5hJkaFPFQaeClB/SDmEFD0BSQO6KLzpdHPmsm9LNo1snZMt0ADct9eCVRoeISDs1jbikd3S8oM+thS3S6hAC18ua+iiqAaEAxx4rjl0p6dJn9UOiBSOGV44IRYkeagFB2gIVeFnpblPqk/DqJ1FaD8O8ax8VGMM86DzVLjfieU+qBoofR1edhHjgPinM2e8jVvmkxy+HKfVIYZvEqDEBoNrrU/08TvOJ7LK4zAMbcCSLib9avOnai5xzzdn1H3DYbzNh+fktnZ+zWU9Lv4uPmByCvB+a2iRbluL8F1x6cx/XPLK0hu63lItzX04JDe1tCRdltrxV1R6SLckOi4z1o9HN+aHS8I6kB6cckkugHNJAXUwBI4XTGOLjB0RSQF7ctwgze14JJIA52UwE9rARJ1KSSBnSHTwT3MAEjUJJIGNdmMFF4y6cUkkBYM1ymvcWmBoikgc2mCJPFRioTbnZFJA9zA0SNU1js1ikkgT93Tiixua5SSQMc8tMDQKQUxr4pJII+mKSSSD//Z"/>
          <p:cNvSpPr>
            <a:spLocks noChangeAspect="1" noChangeArrowheads="1"/>
          </p:cNvSpPr>
          <p:nvPr/>
        </p:nvSpPr>
        <p:spPr bwMode="auto">
          <a:xfrm>
            <a:off x="143608" y="-144463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1758" name="AutoShape 14" descr="205 Bone Ivory Stock Illustrations, Cliparts and Royalty Free Bone Ivory  Vectors"/>
          <p:cNvSpPr>
            <a:spLocks noChangeAspect="1" noChangeArrowheads="1"/>
          </p:cNvSpPr>
          <p:nvPr/>
        </p:nvSpPr>
        <p:spPr bwMode="auto">
          <a:xfrm>
            <a:off x="4139952" y="3573016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50000"/>
              </a:schemeClr>
            </a:gs>
            <a:gs pos="75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- Τίτλος"/>
          <p:cNvSpPr txBox="1">
            <a:spLocks/>
          </p:cNvSpPr>
          <p:nvPr/>
        </p:nvSpPr>
        <p:spPr>
          <a:xfrm>
            <a:off x="457205" y="1009534"/>
            <a:ext cx="8229601" cy="1224136"/>
          </a:xfrm>
          <a:prstGeom prst="rect">
            <a:avLst/>
          </a:prstGeom>
        </p:spPr>
        <p:txBody>
          <a:bodyPr vert="horz" lIns="0" tIns="50685" rIns="0" bIns="0" anchor="b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l-GR" sz="3500" b="1" spc="333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j-ea"/>
                <a:cs typeface="+mj-cs"/>
              </a:rPr>
              <a:t>ΕΥΧΑΡΙΣΤΩ ΠΟΛΥ</a:t>
            </a:r>
          </a:p>
          <a:p>
            <a:pPr algn="ctr">
              <a:spcBef>
                <a:spcPct val="0"/>
              </a:spcBef>
              <a:defRPr/>
            </a:pPr>
            <a:r>
              <a:rPr lang="el-GR" sz="3500" b="1" spc="333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j-ea"/>
                <a:cs typeface="+mj-cs"/>
              </a:rPr>
              <a:t>ΓΙΑ ΤΗΝ ΠΡΟΣΟΧΗ ΣΑΣ!</a:t>
            </a:r>
            <a:endParaRPr lang="el-GR" sz="3500" b="1" spc="333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ea typeface="+mj-ea"/>
              <a:cs typeface="+mj-cs"/>
            </a:endParaRPr>
          </a:p>
        </p:txBody>
      </p:sp>
      <p:pic>
        <p:nvPicPr>
          <p:cNvPr id="1026" name="Picture 2" descr="The Starry Night - Wikipedia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997714" y="2658709"/>
            <a:ext cx="5148572" cy="34302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13043" y="1340768"/>
            <a:ext cx="8779437" cy="151216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Clr>
                <a:schemeClr val="tx2"/>
              </a:buClr>
              <a:buFont typeface="Wingdings 3" pitchFamily="18" charset="2"/>
              <a:buChar char="u"/>
            </a:pPr>
            <a:r>
              <a:rPr lang="el-GR" sz="2000" dirty="0" smtClean="0">
                <a:latin typeface="Arial" pitchFamily="34" charset="0"/>
                <a:cs typeface="Arial" pitchFamily="34" charset="0"/>
                <a:sym typeface="Wingdings 3"/>
              </a:rPr>
              <a:t>Μεταλλουργία: 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 3"/>
              </a:rPr>
              <a:t>40% </a:t>
            </a:r>
            <a:r>
              <a:rPr lang="el-GR" sz="2000" dirty="0" smtClean="0">
                <a:latin typeface="Arial" pitchFamily="34" charset="0"/>
                <a:cs typeface="Arial" pitchFamily="34" charset="0"/>
                <a:sym typeface="Wingdings 3"/>
              </a:rPr>
              <a:t>βιομηχανικών εκπομπών αερίων του θερμοκηπίου</a:t>
            </a:r>
          </a:p>
          <a:p>
            <a:pPr>
              <a:lnSpc>
                <a:spcPct val="110000"/>
              </a:lnSpc>
              <a:buClr>
                <a:schemeClr val="tx2"/>
              </a:buClr>
              <a:buFont typeface="Wingdings 3" pitchFamily="18" charset="2"/>
              <a:buChar char="u"/>
            </a:pPr>
            <a:r>
              <a:rPr lang="el-GR" sz="2000" dirty="0" smtClean="0">
                <a:latin typeface="Arial" pitchFamily="34" charset="0"/>
                <a:cs typeface="Arial" pitchFamily="34" charset="0"/>
                <a:sym typeface="Wingdings 3"/>
              </a:rPr>
              <a:t>Απόβλητα και υπολείμματα: 15-20 φορές μεγαλύτερο όγκο</a:t>
            </a:r>
          </a:p>
          <a:p>
            <a:pPr>
              <a:lnSpc>
                <a:spcPct val="110000"/>
              </a:lnSpc>
              <a:buClr>
                <a:schemeClr val="tx2"/>
              </a:buClr>
              <a:buFont typeface="Wingdings 3" pitchFamily="18" charset="2"/>
              <a:buChar char="u"/>
            </a:pPr>
            <a:r>
              <a:rPr lang="el-GR" sz="2000" b="1" dirty="0" smtClean="0">
                <a:latin typeface="Arial" pitchFamily="34" charset="0"/>
                <a:cs typeface="Arial" pitchFamily="34" charset="0"/>
                <a:sym typeface="Wingdings 3"/>
              </a:rPr>
              <a:t>«Κρίσιμα» στοιχεία</a:t>
            </a:r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58823" y="620688"/>
            <a:ext cx="8229601" cy="650336"/>
          </a:xfrm>
        </p:spPr>
        <p:txBody>
          <a:bodyPr>
            <a:noAutofit/>
          </a:bodyPr>
          <a:lstStyle/>
          <a:p>
            <a:r>
              <a:rPr lang="el-GR" sz="36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ΕΙΣΑΓΩΓΗ: ΤΟ ΠΡΟΒΛΗΜΑ</a:t>
            </a:r>
            <a:endParaRPr lang="el-GR" sz="36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179512" y="-27384"/>
            <a:ext cx="648072" cy="410137"/>
          </a:xfrm>
          <a:prstGeom prst="rect">
            <a:avLst/>
          </a:prstGeom>
          <a:noFill/>
        </p:spPr>
        <p:txBody>
          <a:bodyPr wrap="square" lIns="101370" tIns="50685" rIns="101370" bIns="50685" rtlCol="0">
            <a:spAutoFit/>
          </a:bodyPr>
          <a:lstStyle/>
          <a:p>
            <a:fld id="{0D9E4952-DAA2-4537-9F83-99525CB0C1DA}" type="slidenum"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pPr/>
              <a:t>3</a:t>
            </a:fld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1746" name="AutoShape 2" descr="data:image/jpeg;base64,/9j/4AAQSkZJRgABAQAAAQABAAD/2wCEAAoHCBYVFRgWFhYZGBgaHBwcGBkYHBkYHBoaHBohHBwaGhocIS4lHB4rIRocJjgmKy8xNTU1GiQ7QDs0Py40NTEBDAwMEA8QHhISHjYrISs0NDQ0NDQ0NDQxNDQ0NDQ0NDQ0MTQ0NDQ0NDQ0NDQ0MTQ0NDQ0NDQ0NDQ0NDQ0NDQ0NP/AABEIATgAoQMBIgACEQEDEQH/xAAbAAABBQEBAAAAAAAAAAAAAAABAAIDBAUGB//EAEMQAAEDAgMEBwQGCQQCAwAAAAEAAhEDIQQSMQUiQVETYXFygaGxBjKRshQjJFLB0TM0QmJzksLh8BWCovHS4kNTY//EABgBAQADAQAAAAAAAAAAAAAAAAABAgQD/8QAHxEBAQACAQUBAQAAAAAAAAAAAAECERIDMTJBUSEi/9oADAMBAAIRAxEAPwD2FzxBuNFFSEGTbtQbTIMkaKHaO0WU2y4kzoACSb/AeKi3Xck2tVjItfsulRtM27bLCp+0tIH3ah8B/wCSFX2npHRr/g3/AMlHKfVuNbdYSbX7LqVjgAJsucZ7VsAjo3/Fqif7UNJnoz/MPyUc8TjXRZTOh1Uz3AgwVyzva48KQjrf/wCqhb7UuF+iH8x/JOeJxrqqQg3t22T614i/Zdcm/wBrHkR0bfiUxvtW8aMZ/wAvzTnDjXX0TAvbtsmVRJkX7Fyb/aqof2Gf8vzRb7WVAI6NnxcnOHGuwa4AC4ULWmRY6rjXe01Y8GfA/mi/2oxBGrB2N/MpzhxrtqjgRAv2JlIQb27bLkMP7VPaZexrh1S0/iuhwW2KVcQ10O4tdY+HPwUzKUuNi/WvEX7Lp1IwL27bJtPd1tKD25jIuFZUKjSSSBKmDxGo0TWvAEHVRmmZmEDMh5H4JKz0refqkgaagNr3ssja+FPvatAg9X/a1eii86XSL81o18VXLHlNJxurtxOIwAN22PLh/ZZtRhaYIg/5pzXZbTwIaMwMA2PUeCya+HDhDh/bsKzWXG6rvLLNxgIFaD9mQfe8gl/po+8fJNw0zkJWmNmt5u8vyTv9OZzPxH5JyhqspBap2czmfj/ZIbOZ1/FOUNMpJa30BnI/EojAM+75n81PI0xyUpWz9DZ90eacMKz7rfgo5GmGSmyt/oWfdb8AhkZ9xvwH5KNmlLDbbrsjfLgBEP3hC6HZ/tZTO69pYeY3hPqFlw37o+ASJHIfBWmdnZFwldhSe2oMzHNc08QZ9FP0o0vyXJbLxDm1GhvE3HMcV1fQ8Z613wy5Ryyx40Po56kken6vNJXVDpSbWvZOLA24RcwAEgaJjHkmDoga9oqAtcLELAxDcr3MDg7IBLeIkSD4hdHVGUSLLisbSZiMQ6pTflqNLWlzYmGmIc3UjyuuHW1qfXXpb2diMQGu3hHETxUTsc1P+ktJyVcocJAPBwPInRw5Koygz6TkyjKKZcet2eB5Lg7JTj2pf6g1Vdv5GUHlgDX5d0jUGYHnCcyo3pywn3Xi3coF7h6H4IJztBqX+oN/wFS7LLOgpvi7mAkm5M3WPi8Q0vrnTcpsHfe8wB1wPNSaaX07qPwKa7G9R+BVXDYtr6lLiHPxJ6jkIYApvaDFNbReBFwWgRckiGgdpKB5xjvun4JoxTvulUKGMHTMZqGuYwnmaVIvcOsSW+Kv7FxjfozHSJcC89Rc4uI80QjftAtJBEECSDAMc4PBNdjncuMC41iY7Yus3G41r3VXyN5raDDwLnOl8Hk1ouUMNtynnpOmxfWceomGNB5bpKjadNN9eoAXFhAAkk8le2Ng6mIaHghrCAWugnMD90Kxs2h9JcRP1Y98g3Mj3badq67CUGNY1rWgNaMrQLAAaALr08OX7eznnnr8ndX2dstlMAiS7i4xP9la6U6W5JOeQYGikDBEwtEkn5HG23uHQDrSUXSu5+iClAtJka6qaoBFvJJzgQRKjptIMmwQCmJkG4jivN9q7CqYOsawBeH1qQbWDt6mwuAc1zQLg6cAvS6xkWumsaIIcLHgeKpnhMotjlcXC7Txb3PNLIzJImA4udN55AWNiPFUMcyu2pmpgkCWySJyzwtp2rpsXhmsquNt4yOJjKBrziU80mZCZ4+Ux6LJcbtplmnA47DYhzg97nnKczQA3KHC4dl4kHmoDhalM03kv3nZsxLS4OqbpLxFgbgld7i3sYJid4CByOi8+xG0atN9QubmpB72Z76F8tGugiFGk7XWdKx3QtByxnac5LOjcSGlriLCZGWLKuyjU34ZlFN5IzOhj6gIEh0Tn4AmRZaOH2/nGHeGF2Rs1A0Zg0Nc7KD1kyQq+Mw+LOV72DIHOe5kmSCbN5DKNOu6aSfgvZl72MeXuYJL2tk5mucb909Wimxfs0+b1Xue0FwzRYaEgjiOafgcRmqdCXPpOflLwSRultjH3oESNVl7WzNqFhe4vzljSXGcggwDMSbC6CHBUy/ILOcwnPBOZl4D2knfJvPYr9HZ7i9rLFjnlriBlLXXcc7OsA3VbDezuIc01BDD7obB3crpjtnj1lTt2jVp9K97JzNcRl3srmNAl5HuzMoLGJ2AA7NnhrmsDAW53S6d3sgSqtLYryAQ9sExutESOrgfzSwuKxOJYajC1jaYiLF05csidIGnWVrbGxFJlINY9z2B7veac7iDmyxwgnXrCDd9gqApCpTMS4h467QfEWXV1dbeS57Yuz3lwqObl98gcZfGvVC6SmYEGy19LfH9Zc9chpgQJUJJnjqi9pJJAlTBwiJXRQ7KOQQVXozySQSNpkXPBPc4OEDVA1QbRrZAMy3QJgy3KT97TgkXZrC3FIbut5QZu0MFJzcQLj0I81zeIrvYwCzwZngQBeTy0XaVGZgYMSIXCbU2fVJyFzjTa45mMloqCbsdcGPGIJWbrY6u479K7mmbj8c9rc77ktOTLJLrbp3bR1rncNhH1mGm9/RCmBFPK7eiDJPExoF2VLGBjcrqDqTW+6BL2gTMSBzvCxdr4il0rHvzuYHl56MHM1xbuuhwvlIXGOq/svZvRsaGtgw0OLd1zi2crw4WeN4/E+GhTp1XnK+o9zToBDSQOEgWWdg9sMzPaSG0wMwe7cPGS5mk21bzuEzZXtAx1aZ3HF7Q4iADLYJ5A5T8QgubR2d0jHM/aBDmFgaAHsnIzpHXeSYBvYLOcc7n18sPqAMcBDsrRYuLep7XNniE6rtkPxJoh/RtDXTVLQ57uYpt91jeuCbWVHCVBTxHRseKlFo33Phpp5hMhxMmeVxJQXMLQqOfkD3NbckNcQDPEdqOMp02Ne11mlrs5kgQdYAu4n7552UGzNssOJLocGZHBrsjoJkdVtOPNUK9V9Z7w6jmY6buJAHIjm7r4cEg3dn+zn0gU34cDDtZl+sBL3PYRfM3RxMzfmu12Z7P0KLcrAXHMXFzjJJOvIRpZD2XwzmYdjXgNe4ZiBcAcBPYAtcDLc34LVhhJN2frPnlbdQmbuvFB7cxkIne0tCIdlsbrq5i14aIOqYaZ18UTTzX5o9KNI6kDumCSj6A80UB6KLzpdAPzW0TRUJtzspHMDRI1QNLct9eCXvdUJNOaxSfu6cUCL8ttVz+2cQWPJEXAhouTYz+C6Frc1yuL2pRqCq7MMwzEy29tRuk8uRXHrX+XXpT+llm0ebFM3HU32LJ+CyWYkaEfG3qrlJ7D7zSeyFllrRZE9X6P+0wfyz6BVnjDfdb/KfyUlRlHgHDtAVZwYBzU2okJxw/3W+DP7Jj8RSAswfCPVQ1Aw8FGW0o0JPgPwSZFxR4nabYhrAPgq2CxIfVYHNAaXtBniC64TcQWcLeZWe9jiZa13UTYfmp3Uaj2Ho8txw4eSQdmtpxVDYtWo6iwVozlu9HGND1E2Wg8Rcdi2y7m2WzVA7vXKWXNfTgkze14JOdlsFKCNTLbkj0XGetFrARJ1KZ0h08EC6c8kU/oQkgTmAAmFHTcSYNwmtmRrqpqkRbyQNqjKLWSpXmbptLW/mjW4R5IBUdBgWWZtTdLXROYX8P7LWo6X81kbYfBngGuI5Wgrn1fFfDyVM7Tq0f52pHD0j+x8B+Sh2biDVZmcAHTBiY5jyIRweKpveWNMkTwImLEtPFZXcamFpciO2Qqz8HR5+ZWjXyMEudA5k8eQUYDXXBkHjJTUN1mOwtEcfMqI06I/ZJ8D+Sv16jGuyF28eF/NQ1qTYJOgBJJ4AJqG6za1dg0Z8VJsSgKtdrXDdnMR2cPjCpte14LmiwMX15g+q0fY+vmxD2x7rXAfEBWw1bEZdq7qo0ASLFMpmTBuhTmRPmpK2lufBbGY2ruxFk6kJEm6bR4z5oVdbeSBr3EEgGynDBEwhTiBKhMzx1QDpDzSVm3Ukga54IIBUbGkGTYICmRfldPc8OEDVAqpzCBdClu62Sa3LcpO3tOCAVGyZF1l7cG52MePJazXZbFZe2xuzwId6Ln1fGrYeUZWwh9WO3+kLM9m6fuEi4zfitbY3uR+9+AWf7PH3P9yyfGn6l9pX3pDgS+fABWdlDc8bfAKl7Ujeo9r/QK5so7h734BPZ6Yu0D9pf1Nb+C09oO+rf3HeiyseftNUdTflWnj/0b+4fRJ3qb6YGyhuP77fRaXsa6cZUHJp+YFZuyvcf32/KtD2KP2yr1tcP+QAV8PKK5dq9Ce4EQLlMpiDJsk1hBk6BOc7NYdq2MoVd6IunUzAg2TW7uvFJzc1wga9pJkCymDxESmh4aIPBR9EdfFA3o3cklP0wSQN6WbRrZDJlvrCJpAX5XQD81igRdmtpxSG71yi5uW47LoAZteHJAizNfRZu2/cjkHfKtJzstgs7bTZYDzDvRU6njVsPKMXYbtz/AHf0hVPZoWZ/u9Fb2G3cHaPQKt7NiAz/AHLH8avp/tJd1Htf6BWNle4e9+AUHtCN6j2v9ArGzRuu7x9AntHpiYwfaa3Yz5Vp4wfVv7h9Fn40faavYz0Wpjh9U/uH0Sd6m9o53ZQ3H98ei0fYpv2useTZ/wCX9lm7IO4/vj5Vrexw+11utkfFyvh5RXPtXdF820lANy314IlmW44INdmse2y2MpHe6oSzZba8UnbunHmiG5rlAOjzXnVHpeEdSaamW3JO6Ia+KAfR+tJN6c8gigTahNjxT3NDRI1Rc0AG3BR03EmDdAWHNYpP3dOKNYQLW7EqN5m/agTG5hJ1Wdtj3Y4CY+Cv1TBgWVPao+rB439CqdTxq2HlGJsT3B2qt7PiMva/1Kt7EG4O0eiq7C4d9/qVj+NX07bwvS7z/lCsYAbru9+AUG3Rej33fKrOzxuu739IT2j0xcU37TV7G+gWljrU39w+ioYkfaavYz5Qr+0P0b+4fRPdT8c5sYbj++PRbHsc37VWPJkj+ZZWyG/VvP7/AOC1vY39Zq90T/Or4eUUz7V2rHFxg6Jz25bhF7QBIEFMomTe/atjMLN7Xgg92UwEa1oi3YnUhIvftQJrARJ1TDUOnghUcQSAYUwYI0QDoW8klXznmUkDmtMix1U1SCLeSDngggHVMYwtMnRAqIg3t2o1rxF+xGocwgXQp7utkDqRgXt2qhtUbs8J/BXKjSTIuFW2l+jA4gj8VTPxq2PlGJsoQ3xVXYvvf73+pVrZWnwVbY3vHvv9Ssfxq+n7bH6Pvn5VYwAs7vfgFDtn/wCMfvn5VYwQ3T3v6QntHpj4lv2mr3W+ivY/9HU7p9FVrj7RU7rPRWscNx/dPokL6YWy/wBG7v8A9K1PYz9Yr9wfMVmbOG47v/0rT9jh9oqnk0T/ADldOn5RXPtXZUwQRPmpKpkWvfgk9wIgaplMQZNlrZho2mbdqFYSbX7Eam9EXhGmYEGxQOYQAJUJaZ0Oqc9hJkaKQPERKB2Ycwkq/RO5eiCB/REXta6cXh1h5odNNo1slky3mYQJrctz2WSdvacOaWbNbTjzS93rnwQEOy2Pkqe0RLZ4EhW8ua+nmq2PO7HIi/8AnaqZ+NWx8oxNl6fBV9kthx77/Uqzs3Q9v4lVdlnfd/Ef8xWP41fUu2R+j75+VT4L3T3vwCh2yYDO/wD0lS4HR3aPRT7R6ZtYfaKnY30CtY73H90+igrfrD+630U+O91/dPokKxcANw9/8Fpexx+0VhzaB8XFZ+AG4e//AErS9jx9dW6mg/BxV+n5RXPtXXtYRc8OSc52aw7boZ827ET/ANpZct9eHJa2Ym7uvHkk5ua480ve6o8Us2W2vHkgIqBtjwTeiOtuaPRzeYlLpuEdSB3TjrSTeg6/JJA40gL3tdMa8usfJBryTBOqke0NEjVAHNy3HZdADNrw5IUzJg3Rqbulp/zigTnZbDzVbHt3M3GR6q0xoIk3Kq487pHCR6qufjVse8YuzND2n1Kq7L9938R/zFWdm/tdv4lVdme+7+I/5isXxq+rG2vdZ3x8pUmD0PaPRN2y2zO+PlKfgtD2t9FPtHpQrfrD+630Cmx3uv7p9FDW/WH91vop8cNx/dPogx8B7h7/AOC0vZH9PV62gfFxWbgBuHv/ANK0vY8fXVjyaPjmKv0/KK59q7AsDbjhzQa7NY9tkGPLjB0TqgyiRZa2YHbunHmiG5rnyQp72t4/zghUdlMCwQJzyLDgn9ENb80msBEnVRmoZiUB+kHqSUvRN5eqSBPaINhooaZJN79qDGEEWUtRwIgGUArCBa3ZZKjeZv23TaIg3t2o1rxF+xA2sYNrdijxg+rnja/irFIwL27VUxw3SeEi/iFXPxq2PeMTAavHX+JVbZ533/xX/MVPs3V/afUqts877/4r/mWL41fVvawszvj5XJ+C0d2j0Q2zozvj5XI4LR3aPRT7R6Z9b9Yf3W+inx/uP7p9FXxH6w/ut9FPtA7j+6fRBk4D3D3/AMFq+xo+srHujzKysB7h7/4LW9ijvYgd3+pX6flFc/GuuqNABi3Yo6Nze9uN0KbSCCRCkqmRa9+C1sxta0RbssnUhIvftTaNpm3bZCsJNr9iAVHEEwVMGiNBomscAACYURaZ04oG5zzPxSVrOOY+KSBhqAiBxTGNLTJ0SFIi/K6c5+awQJ5zWCFPd1tKTW5bnssk7e04c0Ae3MZGijxZGQt429VMHZbHyVfGN3HHgfzVc/Gpx7xg7P8AeeOs/MVSwDvrHj/9Xeqs4B2+/wAfmKo4F/17/wCMfX+6xtbS226Gs74+VyfgTZ3aPRRbcO4zvj5SnbOMh3a30T2j0o4k/Xv7rfRT7SO4/un0VbGO+vf3W+isbRO4/uH0QZOAduHv/gtX2J9+v1FpPxcsXZzpa7vj0Wv7DVRnrj70R8T+av0/KK5+Ndm9wcIGqYwZTJSDMtzwTnOzWHbda2YKm9peEWHKIKDd3XjySc3NceaAOYSZGikFQRHgm9IG25JvRHXxQN6I8kFN045FJA3pZtGtkizLfWE40gL8rpjXlxg6ICHZracUju9coubluPNBu9rw5IEG5r6LK21iCzI39nMcx8LSOUlarnZbBc5jse19Z9N4GUBonhJEmfj5Ln1brFfCbqVmHuXDiI8SZ/FZdLBubXJvd4eLG7SLmeqFoMovYNx2YagOv5qQYh495hHW3eH5+Sy6d5VbbLC5gy3hwPhBQ2YxwDpEe76f3Vw4hp1B8QoziWDjCa/dm/zTHx2Fe6sS0AgtYOXD/tW8YwljwNS0jxjRWXYhhNvQqFzp0aSmk7YuEw+RgEkknMZEQOFp11+Cu7Dqto1mAn3iQeqRaY6wB4p9bDu47vhdZmKrsZOXeeNB18C4q0/P1F/Xo+ed2IlIty314KLCVWvptqNMhzQ4HhcKVrs1j22WxlIb3VCRdltrxSdu6ceaLG5rlAujm8xKHS8I6kHPIsOCf0Q18UDfo/Wkm9OepJAmvJIBKke0ASLFOeBB00UNLW/mgNMyYN0atoiyNbS3kqGNxpY0gXfwm8BRbJN1Mm/wsfjwxpJu61rmG8SY8VyePw76dQ1AC5jvfjnzU7KmYkOzHMN7hM+8Z9Am4PHGhFKsSWgblQjVnBr/AN4WvxlZM8uVd8ceJmHqzem8t5ts4T1tOngrbNoV26sa8fuyPIqycDRqbzYn7zDCDdlvbdlXwcAVWS+l7Z7Rv2w4Depk9n9wFA/bzf8A6n/yj81cfRxGhFN3hBVd+Hq/cb/Ml5E0qP2+OFGofAfmon7arO9ynl7T/wBK47C1T+wwdpJ/BFuCrGxexg/dA9So/T8c/iX1n+++Bybb/kqowznbrBA4u/Lmujq7OYy7nF569FmYvabGnLTbnfo1jOfCTwU6NtjYO1W4fLRe4lkSLTkEwCeQJPkV14qNLQ5pBB4tIIPivK20XND3VHEvqHei4aP2A1vILoPZfappuyOBLXGL6tcbTHwld8M9flcs8PcdtS3pm6FR0GBZGtwjyTqOl/Nd3EWNBEnVRF5mJSqEyYUwAjhogXRDkkq0nr80kDmMIIMKWo4EQLlJ1QG3OyYxpaZOiBUhBvZYu0RL3cb/AILce7NYLLxdEh0njdcurP5X6fdz1fDEEZYAzCSdQ3j29XJFlZ28aobkhzADlIuZzR2ARHJazqUqtXwQPUeYhZndlUcJTGdzHPZDoYGmxkwI4wT1ytGi2sGg58wLS4GL20sQNZ5hRvwjuXLiRMAieU6dl1G2nVyZS+H6EwXNLT7zfHn1oLAxOIhpAa4ONrEE2JmxNrKMbQrlpcKbYFzJcCLTcEaqBlZ7AxrRLgC2SCGNkXPPWL8pQpVCGP0hxBMzN3lxgHUQ5SJPpWJeN1jBMiSSNNdY/wACq5sS/V7W7waQ0AEEmCLk6SPiFNRxLgQ2DlkukCYMmWmdTNuxV6NB7HPdmDg5xcA0EbwcMhJP7ouOc+AV8Ts4EvbUe9z2RLc27fw08EHU2hmSmQwwHRugh4AcZMdk9YOis4bDv1eZeZzEm0cGgDRsTbrTzhAXSb3JA4NngOaCi+m5zmGB7pzh37LjcRGp115p/umRzntMzJV51KFHh6GZ7WxMuExym6mIrs9k4npKbXusXeoJBhWKokyLqOlQaGtawQ1vDtUzXZbFa52/We9zmOAEE3UJYZmOKc5hJkaFPFQaeClB/SDmEFD0BSQO6KLzpdHPmsm9LNo1snZMt0ADct9eCVRoeISDs1jbikd3S8oM+thS3S6hAC18ua+iiqAaEAxx4rjl0p6dJn9UOiBSOGV44IRYkeagFB2gIVeFnpblPqk/DqJ1FaD8O8ax8VGMM86DzVLjfieU+qBoofR1edhHjgPinM2e8jVvmkxy+HKfVIYZvEqDEBoNrrU/08TvOJ7LK4zAMbcCSLib9avOnai5xzzdn1H3DYbzNh+fktnZ+zWU9Lv4uPmByCvB+a2iRbluL8F1x6cx/XPLK0hu63lItzX04JDe1tCRdltrxV1R6SLckOi4z1o9HN+aHS8I6kB6cckkugHNJAXUwBI4XTGOLjB0RSQF7ctwgze14JJIA52UwE9rARJ1KSSBnSHTwT3MAEjUJJIGNdmMFF4y6cUkkBYM1ymvcWmBoikgc2mCJPFRioTbnZFJA9zA0SNU1js1ikkgT93Tiixua5SSQMc8tMDQKQUxr4pJII+mKSSSD//Z"/>
          <p:cNvSpPr>
            <a:spLocks noChangeAspect="1" noChangeArrowheads="1"/>
          </p:cNvSpPr>
          <p:nvPr/>
        </p:nvSpPr>
        <p:spPr bwMode="auto">
          <a:xfrm>
            <a:off x="143608" y="-144463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1748" name="AutoShape 4" descr="data:image/jpeg;base64,/9j/4AAQSkZJRgABAQAAAQABAAD/2wCEAAoHCBYVFRgWFhYZGBgaHBwcGBkYHBkYHBoaHBohHBwaGhocIS4lHB4rIRocJjgmKy8xNTU1GiQ7QDs0Py40NTEBDAwMEA8QHhISHjYrISs0NDQ0NDQ0NDQxNDQ0NDQ0NDQ0MTQ0NDQ0NDQ0NDQ0MTQ0NDQ0NDQ0NDQ0NDQ0NDQ0NP/AABEIATgAoQMBIgACEQEDEQH/xAAbAAABBQEBAAAAAAAAAAAAAAABAAIDBAUGB//EAEMQAAEDAgMEBwQGCQQCAwAAAAEAAhEDIQQSMQUiQVETYXFygaGxBjKRshQjJFLB0TM0QmJzksLh8BWCovHS4kNTY//EABgBAQADAQAAAAAAAAAAAAAAAAABAgQD/8QAHxEBAQACAQUBAQAAAAAAAAAAAAECERIDMTJBUSEi/9oADAMBAAIRAxEAPwD2FzxBuNFFSEGTbtQbTIMkaKHaO0WU2y4kzoACSb/AeKi3Xck2tVjItfsulRtM27bLCp+0tIH3ah8B/wCSFX2npHRr/g3/AMlHKfVuNbdYSbX7LqVjgAJsucZ7VsAjo3/Fqif7UNJnoz/MPyUc8TjXRZTOh1Uz3AgwVyzva48KQjrf/wCqhb7UuF+iH8x/JOeJxrqqQg3t22T614i/Zdcm/wBrHkR0bfiUxvtW8aMZ/wAvzTnDjXX0TAvbtsmVRJkX7Fyb/aqof2Gf8vzRb7WVAI6NnxcnOHGuwa4AC4ULWmRY6rjXe01Y8GfA/mi/2oxBGrB2N/MpzhxrtqjgRAv2JlIQb27bLkMP7VPaZexrh1S0/iuhwW2KVcQ10O4tdY+HPwUzKUuNi/WvEX7Lp1IwL27bJtPd1tKD25jIuFZUKjSSSBKmDxGo0TWvAEHVRmmZmEDMh5H4JKz0refqkgaagNr3ssja+FPvatAg9X/a1eii86XSL81o18VXLHlNJxurtxOIwAN22PLh/ZZtRhaYIg/5pzXZbTwIaMwMA2PUeCya+HDhDh/bsKzWXG6rvLLNxgIFaD9mQfe8gl/po+8fJNw0zkJWmNmt5u8vyTv9OZzPxH5JyhqspBap2czmfj/ZIbOZ1/FOUNMpJa30BnI/EojAM+75n81PI0xyUpWz9DZ90eacMKz7rfgo5GmGSmyt/oWfdb8AhkZ9xvwH5KNmlLDbbrsjfLgBEP3hC6HZ/tZTO69pYeY3hPqFlw37o+ASJHIfBWmdnZFwldhSe2oMzHNc08QZ9FP0o0vyXJbLxDm1GhvE3HMcV1fQ8Z613wy5Ryyx40Po56kken6vNJXVDpSbWvZOLA24RcwAEgaJjHkmDoga9oqAtcLELAxDcr3MDg7IBLeIkSD4hdHVGUSLLisbSZiMQ6pTflqNLWlzYmGmIc3UjyuuHW1qfXXpb2diMQGu3hHETxUTsc1P+ktJyVcocJAPBwPInRw5Koygz6TkyjKKZcet2eB5Lg7JTj2pf6g1Vdv5GUHlgDX5d0jUGYHnCcyo3pywn3Xi3coF7h6H4IJztBqX+oN/wFS7LLOgpvi7mAkm5M3WPi8Q0vrnTcpsHfe8wB1wPNSaaX07qPwKa7G9R+BVXDYtr6lLiHPxJ6jkIYApvaDFNbReBFwWgRckiGgdpKB5xjvun4JoxTvulUKGMHTMZqGuYwnmaVIvcOsSW+Kv7FxjfozHSJcC89Rc4uI80QjftAtJBEECSDAMc4PBNdjncuMC41iY7Yus3G41r3VXyN5raDDwLnOl8Hk1ouUMNtynnpOmxfWceomGNB5bpKjadNN9eoAXFhAAkk8le2Ng6mIaHghrCAWugnMD90Kxs2h9JcRP1Y98g3Mj3badq67CUGNY1rWgNaMrQLAAaALr08OX7eznnnr8ndX2dstlMAiS7i4xP9la6U6W5JOeQYGikDBEwtEkn5HG23uHQDrSUXSu5+iClAtJka6qaoBFvJJzgQRKjptIMmwQCmJkG4jivN9q7CqYOsawBeH1qQbWDt6mwuAc1zQLg6cAvS6xkWumsaIIcLHgeKpnhMotjlcXC7Txb3PNLIzJImA4udN55AWNiPFUMcyu2pmpgkCWySJyzwtp2rpsXhmsquNt4yOJjKBrziU80mZCZ4+Ux6LJcbtplmnA47DYhzg97nnKczQA3KHC4dl4kHmoDhalM03kv3nZsxLS4OqbpLxFgbgld7i3sYJid4CByOi8+xG0atN9QubmpB72Z76F8tGugiFGk7XWdKx3QtByxnac5LOjcSGlriLCZGWLKuyjU34ZlFN5IzOhj6gIEh0Tn4AmRZaOH2/nGHeGF2Rs1A0Zg0Nc7KD1kyQq+Mw+LOV72DIHOe5kmSCbN5DKNOu6aSfgvZl72MeXuYJL2tk5mucb909Wimxfs0+b1Xue0FwzRYaEgjiOafgcRmqdCXPpOflLwSRultjH3oESNVl7WzNqFhe4vzljSXGcggwDMSbC6CHBUy/ILOcwnPBOZl4D2knfJvPYr9HZ7i9rLFjnlriBlLXXcc7OsA3VbDezuIc01BDD7obB3crpjtnj1lTt2jVp9K97JzNcRl3srmNAl5HuzMoLGJ2AA7NnhrmsDAW53S6d3sgSqtLYryAQ9sExutESOrgfzSwuKxOJYajC1jaYiLF05csidIGnWVrbGxFJlINY9z2B7veac7iDmyxwgnXrCDd9gqApCpTMS4h467QfEWXV1dbeS57Yuz3lwqObl98gcZfGvVC6SmYEGy19LfH9Zc9chpgQJUJJnjqi9pJJAlTBwiJXRQ7KOQQVXozySQSNpkXPBPc4OEDVA1QbRrZAMy3QJgy3KT97TgkXZrC3FIbut5QZu0MFJzcQLj0I81zeIrvYwCzwZngQBeTy0XaVGZgYMSIXCbU2fVJyFzjTa45mMloqCbsdcGPGIJWbrY6u479K7mmbj8c9rc77ktOTLJLrbp3bR1rncNhH1mGm9/RCmBFPK7eiDJPExoF2VLGBjcrqDqTW+6BL2gTMSBzvCxdr4il0rHvzuYHl56MHM1xbuuhwvlIXGOq/svZvRsaGtgw0OLd1zi2crw4WeN4/E+GhTp1XnK+o9zToBDSQOEgWWdg9sMzPaSG0wMwe7cPGS5mk21bzuEzZXtAx1aZ3HF7Q4iADLYJ5A5T8QgubR2d0jHM/aBDmFgaAHsnIzpHXeSYBvYLOcc7n18sPqAMcBDsrRYuLep7XNniE6rtkPxJoh/RtDXTVLQ57uYpt91jeuCbWVHCVBTxHRseKlFo33Phpp5hMhxMmeVxJQXMLQqOfkD3NbckNcQDPEdqOMp02Ne11mlrs5kgQdYAu4n7552UGzNssOJLocGZHBrsjoJkdVtOPNUK9V9Z7w6jmY6buJAHIjm7r4cEg3dn+zn0gU34cDDtZl+sBL3PYRfM3RxMzfmu12Z7P0KLcrAXHMXFzjJJOvIRpZD2XwzmYdjXgNe4ZiBcAcBPYAtcDLc34LVhhJN2frPnlbdQmbuvFB7cxkIne0tCIdlsbrq5i14aIOqYaZ18UTTzX5o9KNI6kDumCSj6A80UB6KLzpdAPzW0TRUJtzspHMDRI1QNLct9eCXvdUJNOaxSfu6cUCL8ttVz+2cQWPJEXAhouTYz+C6Frc1yuL2pRqCq7MMwzEy29tRuk8uRXHrX+XXpT+llm0ebFM3HU32LJ+CyWYkaEfG3qrlJ7D7zSeyFllrRZE9X6P+0wfyz6BVnjDfdb/KfyUlRlHgHDtAVZwYBzU2okJxw/3W+DP7Jj8RSAswfCPVQ1Aw8FGW0o0JPgPwSZFxR4nabYhrAPgq2CxIfVYHNAaXtBniC64TcQWcLeZWe9jiZa13UTYfmp3Uaj2Ho8txw4eSQdmtpxVDYtWo6iwVozlu9HGND1E2Wg8Rcdi2y7m2WzVA7vXKWXNfTgkze14JOdlsFKCNTLbkj0XGetFrARJ1KZ0h08EC6c8kU/oQkgTmAAmFHTcSYNwmtmRrqpqkRbyQNqjKLWSpXmbptLW/mjW4R5IBUdBgWWZtTdLXROYX8P7LWo6X81kbYfBngGuI5Wgrn1fFfDyVM7Tq0f52pHD0j+x8B+Sh2biDVZmcAHTBiY5jyIRweKpveWNMkTwImLEtPFZXcamFpciO2Qqz8HR5+ZWjXyMEudA5k8eQUYDXXBkHjJTUN1mOwtEcfMqI06I/ZJ8D+Sv16jGuyF28eF/NQ1qTYJOgBJJ4AJqG6za1dg0Z8VJsSgKtdrXDdnMR2cPjCpte14LmiwMX15g+q0fY+vmxD2x7rXAfEBWw1bEZdq7qo0ASLFMpmTBuhTmRPmpK2lufBbGY2ruxFk6kJEm6bR4z5oVdbeSBr3EEgGynDBEwhTiBKhMzx1QDpDzSVm3Ukga54IIBUbGkGTYICmRfldPc8OEDVAqpzCBdClu62Sa3LcpO3tOCAVGyZF1l7cG52MePJazXZbFZe2xuzwId6Ln1fGrYeUZWwh9WO3+kLM9m6fuEi4zfitbY3uR+9+AWf7PH3P9yyfGn6l9pX3pDgS+fABWdlDc8bfAKl7Ujeo9r/QK5so7h734BPZ6Yu0D9pf1Nb+C09oO+rf3HeiyseftNUdTflWnj/0b+4fRJ3qb6YGyhuP77fRaXsa6cZUHJp+YFZuyvcf32/KtD2KP2yr1tcP+QAV8PKK5dq9Ce4EQLlMpiDJsk1hBk6BOc7NYdq2MoVd6IunUzAg2TW7uvFJzc1wga9pJkCymDxESmh4aIPBR9EdfFA3o3cklP0wSQN6WbRrZDJlvrCJpAX5XQD81igRdmtpxSG71yi5uW47LoAZteHJAizNfRZu2/cjkHfKtJzstgs7bTZYDzDvRU6njVsPKMXYbtz/AHf0hVPZoWZ/u9Fb2G3cHaPQKt7NiAz/AHLH8avp/tJd1Htf6BWNle4e9+AUHtCN6j2v9ArGzRuu7x9AntHpiYwfaa3Yz5Vp4wfVv7h9Fn40faavYz0Wpjh9U/uH0Sd6m9o53ZQ3H98ei0fYpv2useTZ/wCX9lm7IO4/vj5Vrexw+11utkfFyvh5RXPtXdF820lANy314IlmW44INdmse2y2MpHe6oSzZba8UnbunHmiG5rlAOjzXnVHpeEdSaamW3JO6Ia+KAfR+tJN6c8gigTahNjxT3NDRI1Rc0AG3BR03EmDdAWHNYpP3dOKNYQLW7EqN5m/agTG5hJ1Wdtj3Y4CY+Cv1TBgWVPao+rB439CqdTxq2HlGJsT3B2qt7PiMva/1Kt7EG4O0eiq7C4d9/qVj+NX07bwvS7z/lCsYAbru9+AUG3Rej33fKrOzxuu739IT2j0xcU37TV7G+gWljrU39w+ioYkfaavYz5Qr+0P0b+4fRPdT8c5sYbj++PRbHsc37VWPJkj+ZZWyG/VvP7/AOC1vY39Zq90T/Or4eUUz7V2rHFxg6Jz25bhF7QBIEFMomTe/atjMLN7Xgg92UwEa1oi3YnUhIvftQJrARJ1TDUOnghUcQSAYUwYI0QDoW8klXznmUkDmtMix1U1SCLeSDngggHVMYwtMnRAqIg3t2o1rxF+xGocwgXQp7utkDqRgXt2qhtUbs8J/BXKjSTIuFW2l+jA4gj8VTPxq2PlGJsoQ3xVXYvvf73+pVrZWnwVbY3vHvv9Ssfxq+n7bH6Pvn5VYwAs7vfgFDtn/wCMfvn5VYwQ3T3v6QntHpj4lv2mr3W+ivY/9HU7p9FVrj7RU7rPRWscNx/dPokL6YWy/wBG7v8A9K1PYz9Yr9wfMVmbOG47v/0rT9jh9oqnk0T/ADldOn5RXPtXZUwQRPmpKpkWvfgk9wIgaplMQZNlrZho2mbdqFYSbX7Eam9EXhGmYEGxQOYQAJUJaZ0Oqc9hJkaKQPERKB2Ycwkq/RO5eiCB/REXta6cXh1h5odNNo1slky3mYQJrctz2WSdvacOaWbNbTjzS93rnwQEOy2Pkqe0RLZ4EhW8ua+nmq2PO7HIi/8AnaqZ+NWx8oxNl6fBV9kthx77/Uqzs3Q9v4lVdlnfd/Ef8xWP41fUu2R+j75+VT4L3T3vwCh2yYDO/wD0lS4HR3aPRT7R6ZtYfaKnY30CtY73H90+igrfrD+630U+O91/dPokKxcANw9/8Fpexx+0VhzaB8XFZ+AG4e//AErS9jx9dW6mg/BxV+n5RXPtXXtYRc8OSc52aw7boZ827ET/ANpZct9eHJa2Ym7uvHkk5ua480ve6o8Us2W2vHkgIqBtjwTeiOtuaPRzeYlLpuEdSB3TjrSTeg6/JJA40gL3tdMa8usfJBryTBOqke0NEjVAHNy3HZdADNrw5IUzJg3Rqbulp/zigTnZbDzVbHt3M3GR6q0xoIk3Kq487pHCR6qufjVse8YuzND2n1Kq7L9938R/zFWdm/tdv4lVdme+7+I/5isXxq+rG2vdZ3x8pUmD0PaPRN2y2zO+PlKfgtD2t9FPtHpQrfrD+630Cmx3uv7p9FDW/WH91vop8cNx/dPogx8B7h7/AOC0vZH9PV62gfFxWbgBuHv/ANK0vY8fXVjyaPjmKv0/KK59q7AsDbjhzQa7NY9tkGPLjB0TqgyiRZa2YHbunHmiG5rnyQp72t4/zghUdlMCwQJzyLDgn9ENb80msBEnVRmoZiUB+kHqSUvRN5eqSBPaINhooaZJN79qDGEEWUtRwIgGUArCBa3ZZKjeZv23TaIg3t2o1rxF+xA2sYNrdijxg+rnja/irFIwL27VUxw3SeEi/iFXPxq2PeMTAavHX+JVbZ533/xX/MVPs3V/afUqts877/4r/mWL41fVvawszvj5XJ+C0d2j0Q2zozvj5XI4LR3aPRT7R6Z9b9Yf3W+inx/uP7p9FXxH6w/ut9FPtA7j+6fRBk4D3D3/AMFq+xo+srHujzKysB7h7/4LW9ijvYgd3+pX6flFc/GuuqNABi3Yo6Nze9uN0KbSCCRCkqmRa9+C1sxta0RbssnUhIvftTaNpm3bZCsJNr9iAVHEEwVMGiNBomscAACYURaZ04oG5zzPxSVrOOY+KSBhqAiBxTGNLTJ0SFIi/K6c5+awQJ5zWCFPd1tKTW5bnssk7e04c0Ae3MZGijxZGQt429VMHZbHyVfGN3HHgfzVc/Gpx7xg7P8AeeOs/MVSwDvrHj/9Xeqs4B2+/wAfmKo4F/17/wCMfX+6xtbS226Gs74+VyfgTZ3aPRRbcO4zvj5SnbOMh3a30T2j0o4k/Xv7rfRT7SO4/un0VbGO+vf3W+isbRO4/uH0QZOAduHv/gtX2J9+v1FpPxcsXZzpa7vj0Wv7DVRnrj70R8T+av0/KK5+Ndm9wcIGqYwZTJSDMtzwTnOzWHbda2YKm9peEWHKIKDd3XjySc3NceaAOYSZGikFQRHgm9IG25JvRHXxQN6I8kFN045FJA3pZtGtkizLfWE40gL8rpjXlxg6ICHZracUju9coubluPNBu9rw5IEG5r6LK21iCzI39nMcx8LSOUlarnZbBc5jse19Z9N4GUBonhJEmfj5Ln1brFfCbqVmHuXDiI8SZ/FZdLBubXJvd4eLG7SLmeqFoMovYNx2YagOv5qQYh495hHW3eH5+Sy6d5VbbLC5gy3hwPhBQ2YxwDpEe76f3Vw4hp1B8QoziWDjCa/dm/zTHx2Fe6sS0AgtYOXD/tW8YwljwNS0jxjRWXYhhNvQqFzp0aSmk7YuEw+RgEkknMZEQOFp11+Cu7Dqto1mAn3iQeqRaY6wB4p9bDu47vhdZmKrsZOXeeNB18C4q0/P1F/Xo+ed2IlIty314KLCVWvptqNMhzQ4HhcKVrs1j22WxlIb3VCRdltrxSdu6ceaLG5rlAujm8xKHS8I6kHPIsOCf0Q18UDfo/Wkm9OepJAmvJIBKke0ASLFOeBB00UNLW/mgNMyYN0atoiyNbS3kqGNxpY0gXfwm8BRbJN1Mm/wsfjwxpJu61rmG8SY8VyePw76dQ1AC5jvfjnzU7KmYkOzHMN7hM+8Z9Am4PHGhFKsSWgblQjVnBr/AN4WvxlZM8uVd8ceJmHqzem8t5ts4T1tOngrbNoV26sa8fuyPIqycDRqbzYn7zDCDdlvbdlXwcAVWS+l7Z7Rv2w4Depk9n9wFA/bzf8A6n/yj81cfRxGhFN3hBVd+Hq/cb/Ml5E0qP2+OFGofAfmon7arO9ynl7T/wBK47C1T+wwdpJ/BFuCrGxexg/dA9So/T8c/iX1n+++Bybb/kqowznbrBA4u/Lmujq7OYy7nF569FmYvabGnLTbnfo1jOfCTwU6NtjYO1W4fLRe4lkSLTkEwCeQJPkV14qNLQ5pBB4tIIPivK20XND3VHEvqHei4aP2A1vILoPZfappuyOBLXGL6tcbTHwld8M9flcs8PcdtS3pm6FR0GBZGtwjyTqOl/Nd3EWNBEnVRF5mJSqEyYUwAjhogXRDkkq0nr80kDmMIIMKWo4EQLlJ1QG3OyYxpaZOiBUhBvZYu0RL3cb/AILce7NYLLxdEh0njdcurP5X6fdz1fDEEZYAzCSdQ3j29XJFlZ28aobkhzADlIuZzR2ARHJazqUqtXwQPUeYhZndlUcJTGdzHPZDoYGmxkwI4wT1ytGi2sGg58wLS4GL20sQNZ5hRvwjuXLiRMAieU6dl1G2nVyZS+H6EwXNLT7zfHn1oLAxOIhpAa4ONrEE2JmxNrKMbQrlpcKbYFzJcCLTcEaqBlZ7AxrRLgC2SCGNkXPPWL8pQpVCGP0hxBMzN3lxgHUQ5SJPpWJeN1jBMiSSNNdY/wACq5sS/V7W7waQ0AEEmCLk6SPiFNRxLgQ2DlkukCYMmWmdTNuxV6NB7HPdmDg5xcA0EbwcMhJP7ouOc+AV8Ts4EvbUe9z2RLc27fw08EHU2hmSmQwwHRugh4AcZMdk9YOis4bDv1eZeZzEm0cGgDRsTbrTzhAXSb3JA4NngOaCi+m5zmGB7pzh37LjcRGp115p/umRzntMzJV51KFHh6GZ7WxMuExym6mIrs9k4npKbXusXeoJBhWKokyLqOlQaGtawQ1vDtUzXZbFa52/We9zmOAEE3UJYZmOKc5hJkaFPFQaeClB/SDmEFD0BSQO6KLzpdHPmsm9LNo1snZMt0ADct9eCVRoeISDs1jbikd3S8oM+thS3S6hAC18ua+iiqAaEAxx4rjl0p6dJn9UOiBSOGV44IRYkeagFB2gIVeFnpblPqk/DqJ1FaD8O8ax8VGMM86DzVLjfieU+qBoofR1edhHjgPinM2e8jVvmkxy+HKfVIYZvEqDEBoNrrU/08TvOJ7LK4zAMbcCSLib9avOnai5xzzdn1H3DYbzNh+fktnZ+zWU9Lv4uPmByCvB+a2iRbluL8F1x6cx/XPLK0hu63lItzX04JDe1tCRdltrxV1R6SLckOi4z1o9HN+aHS8I6kB6cckkugHNJAXUwBI4XTGOLjB0RSQF7ctwgze14JJIA52UwE9rARJ1KSSBnSHTwT3MAEjUJJIGNdmMFF4y6cUkkBYM1ymvcWmBoikgc2mCJPFRioTbnZFJA9zA0SNU1js1ikkgT93Tiixua5SSQMc8tMDQKQUxr4pJII+mKSSSD//Z"/>
          <p:cNvSpPr>
            <a:spLocks noChangeAspect="1" noChangeArrowheads="1"/>
          </p:cNvSpPr>
          <p:nvPr/>
        </p:nvSpPr>
        <p:spPr bwMode="auto">
          <a:xfrm>
            <a:off x="143608" y="-144463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21303" t="22266" r="17266" b="10797"/>
          <a:stretch>
            <a:fillRect/>
          </a:stretch>
        </p:blipFill>
        <p:spPr bwMode="auto">
          <a:xfrm>
            <a:off x="1529662" y="2707622"/>
            <a:ext cx="6084676" cy="3727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TextBox"/>
          <p:cNvSpPr txBox="1"/>
          <p:nvPr/>
        </p:nvSpPr>
        <p:spPr>
          <a:xfrm>
            <a:off x="179512" y="-27384"/>
            <a:ext cx="648072" cy="410137"/>
          </a:xfrm>
          <a:prstGeom prst="rect">
            <a:avLst/>
          </a:prstGeom>
          <a:noFill/>
        </p:spPr>
        <p:txBody>
          <a:bodyPr wrap="square" lIns="101370" tIns="50685" rIns="101370" bIns="50685" rtlCol="0">
            <a:spAutoFit/>
          </a:bodyPr>
          <a:lstStyle/>
          <a:p>
            <a:fld id="{0D9E4952-DAA2-4537-9F83-99525CB0C1DA}" type="slidenum"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pPr/>
              <a:t>4</a:t>
            </a:fld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1746" name="AutoShape 2" descr="data:image/jpeg;base64,/9j/4AAQSkZJRgABAQAAAQABAAD/2wCEAAoHCBYVFRgWFhYZGBgaHBwcGBkYHBkYHBoaHBohHBwaGhocIS4lHB4rIRocJjgmKy8xNTU1GiQ7QDs0Py40NTEBDAwMEA8QHhISHjYrISs0NDQ0NDQ0NDQxNDQ0NDQ0NDQ0MTQ0NDQ0NDQ0NDQ0MTQ0NDQ0NDQ0NDQ0NDQ0NDQ0NP/AABEIATgAoQMBIgACEQEDEQH/xAAbAAABBQEBAAAAAAAAAAAAAAABAAIDBAUGB//EAEMQAAEDAgMEBwQGCQQCAwAAAAEAAhEDIQQSMQUiQVETYXFygaGxBjKRshQjJFLB0TM0QmJzksLh8BWCovHS4kNTY//EABgBAQADAQAAAAAAAAAAAAAAAAABAgQD/8QAHxEBAQACAQUBAQAAAAAAAAAAAAECERIDMTJBUSEi/9oADAMBAAIRAxEAPwD2FzxBuNFFSEGTbtQbTIMkaKHaO0WU2y4kzoACSb/AeKi3Xck2tVjItfsulRtM27bLCp+0tIH3ah8B/wCSFX2npHRr/g3/AMlHKfVuNbdYSbX7LqVjgAJsucZ7VsAjo3/Fqif7UNJnoz/MPyUc8TjXRZTOh1Uz3AgwVyzva48KQjrf/wCqhb7UuF+iH8x/JOeJxrqqQg3t22T614i/Zdcm/wBrHkR0bfiUxvtW8aMZ/wAvzTnDjXX0TAvbtsmVRJkX7Fyb/aqof2Gf8vzRb7WVAI6NnxcnOHGuwa4AC4ULWmRY6rjXe01Y8GfA/mi/2oxBGrB2N/MpzhxrtqjgRAv2JlIQb27bLkMP7VPaZexrh1S0/iuhwW2KVcQ10O4tdY+HPwUzKUuNi/WvEX7Lp1IwL27bJtPd1tKD25jIuFZUKjSSSBKmDxGo0TWvAEHVRmmZmEDMh5H4JKz0refqkgaagNr3ssja+FPvatAg9X/a1eii86XSL81o18VXLHlNJxurtxOIwAN22PLh/ZZtRhaYIg/5pzXZbTwIaMwMA2PUeCya+HDhDh/bsKzWXG6rvLLNxgIFaD9mQfe8gl/po+8fJNw0zkJWmNmt5u8vyTv9OZzPxH5JyhqspBap2czmfj/ZIbOZ1/FOUNMpJa30BnI/EojAM+75n81PI0xyUpWz9DZ90eacMKz7rfgo5GmGSmyt/oWfdb8AhkZ9xvwH5KNmlLDbbrsjfLgBEP3hC6HZ/tZTO69pYeY3hPqFlw37o+ASJHIfBWmdnZFwldhSe2oMzHNc08QZ9FP0o0vyXJbLxDm1GhvE3HMcV1fQ8Z613wy5Ryyx40Po56kken6vNJXVDpSbWvZOLA24RcwAEgaJjHkmDoga9oqAtcLELAxDcr3MDg7IBLeIkSD4hdHVGUSLLisbSZiMQ6pTflqNLWlzYmGmIc3UjyuuHW1qfXXpb2diMQGu3hHETxUTsc1P+ktJyVcocJAPBwPInRw5Koygz6TkyjKKZcet2eB5Lg7JTj2pf6g1Vdv5GUHlgDX5d0jUGYHnCcyo3pywn3Xi3coF7h6H4IJztBqX+oN/wFS7LLOgpvi7mAkm5M3WPi8Q0vrnTcpsHfe8wB1wPNSaaX07qPwKa7G9R+BVXDYtr6lLiHPxJ6jkIYApvaDFNbReBFwWgRckiGgdpKB5xjvun4JoxTvulUKGMHTMZqGuYwnmaVIvcOsSW+Kv7FxjfozHSJcC89Rc4uI80QjftAtJBEECSDAMc4PBNdjncuMC41iY7Yus3G41r3VXyN5raDDwLnOl8Hk1ouUMNtynnpOmxfWceomGNB5bpKjadNN9eoAXFhAAkk8le2Ng6mIaHghrCAWugnMD90Kxs2h9JcRP1Y98g3Mj3badq67CUGNY1rWgNaMrQLAAaALr08OX7eznnnr8ndX2dstlMAiS7i4xP9la6U6W5JOeQYGikDBEwtEkn5HG23uHQDrSUXSu5+iClAtJka6qaoBFvJJzgQRKjptIMmwQCmJkG4jivN9q7CqYOsawBeH1qQbWDt6mwuAc1zQLg6cAvS6xkWumsaIIcLHgeKpnhMotjlcXC7Txb3PNLIzJImA4udN55AWNiPFUMcyu2pmpgkCWySJyzwtp2rpsXhmsquNt4yOJjKBrziU80mZCZ4+Ux6LJcbtplmnA47DYhzg97nnKczQA3KHC4dl4kHmoDhalM03kv3nZsxLS4OqbpLxFgbgld7i3sYJid4CByOi8+xG0atN9QubmpB72Z76F8tGugiFGk7XWdKx3QtByxnac5LOjcSGlriLCZGWLKuyjU34ZlFN5IzOhj6gIEh0Tn4AmRZaOH2/nGHeGF2Rs1A0Zg0Nc7KD1kyQq+Mw+LOV72DIHOe5kmSCbN5DKNOu6aSfgvZl72MeXuYJL2tk5mucb909Wimxfs0+b1Xue0FwzRYaEgjiOafgcRmqdCXPpOflLwSRultjH3oESNVl7WzNqFhe4vzljSXGcggwDMSbC6CHBUy/ILOcwnPBOZl4D2knfJvPYr9HZ7i9rLFjnlriBlLXXcc7OsA3VbDezuIc01BDD7obB3crpjtnj1lTt2jVp9K97JzNcRl3srmNAl5HuzMoLGJ2AA7NnhrmsDAW53S6d3sgSqtLYryAQ9sExutESOrgfzSwuKxOJYajC1jaYiLF05csidIGnWVrbGxFJlINY9z2B7veac7iDmyxwgnXrCDd9gqApCpTMS4h467QfEWXV1dbeS57Yuz3lwqObl98gcZfGvVC6SmYEGy19LfH9Zc9chpgQJUJJnjqi9pJJAlTBwiJXRQ7KOQQVXozySQSNpkXPBPc4OEDVA1QbRrZAMy3QJgy3KT97TgkXZrC3FIbut5QZu0MFJzcQLj0I81zeIrvYwCzwZngQBeTy0XaVGZgYMSIXCbU2fVJyFzjTa45mMloqCbsdcGPGIJWbrY6u479K7mmbj8c9rc77ktOTLJLrbp3bR1rncNhH1mGm9/RCmBFPK7eiDJPExoF2VLGBjcrqDqTW+6BL2gTMSBzvCxdr4il0rHvzuYHl56MHM1xbuuhwvlIXGOq/svZvRsaGtgw0OLd1zi2crw4WeN4/E+GhTp1XnK+o9zToBDSQOEgWWdg9sMzPaSG0wMwe7cPGS5mk21bzuEzZXtAx1aZ3HF7Q4iADLYJ5A5T8QgubR2d0jHM/aBDmFgaAHsnIzpHXeSYBvYLOcc7n18sPqAMcBDsrRYuLep7XNniE6rtkPxJoh/RtDXTVLQ57uYpt91jeuCbWVHCVBTxHRseKlFo33Phpp5hMhxMmeVxJQXMLQqOfkD3NbckNcQDPEdqOMp02Ne11mlrs5kgQdYAu4n7552UGzNssOJLocGZHBrsjoJkdVtOPNUK9V9Z7w6jmY6buJAHIjm7r4cEg3dn+zn0gU34cDDtZl+sBL3PYRfM3RxMzfmu12Z7P0KLcrAXHMXFzjJJOvIRpZD2XwzmYdjXgNe4ZiBcAcBPYAtcDLc34LVhhJN2frPnlbdQmbuvFB7cxkIne0tCIdlsbrq5i14aIOqYaZ18UTTzX5o9KNI6kDumCSj6A80UB6KLzpdAPzW0TRUJtzspHMDRI1QNLct9eCXvdUJNOaxSfu6cUCL8ttVz+2cQWPJEXAhouTYz+C6Frc1yuL2pRqCq7MMwzEy29tRuk8uRXHrX+XXpT+llm0ebFM3HU32LJ+CyWYkaEfG3qrlJ7D7zSeyFllrRZE9X6P+0wfyz6BVnjDfdb/KfyUlRlHgHDtAVZwYBzU2okJxw/3W+DP7Jj8RSAswfCPVQ1Aw8FGW0o0JPgPwSZFxR4nabYhrAPgq2CxIfVYHNAaXtBniC64TcQWcLeZWe9jiZa13UTYfmp3Uaj2Ho8txw4eSQdmtpxVDYtWo6iwVozlu9HGND1E2Wg8Rcdi2y7m2WzVA7vXKWXNfTgkze14JOdlsFKCNTLbkj0XGetFrARJ1KZ0h08EC6c8kU/oQkgTmAAmFHTcSYNwmtmRrqpqkRbyQNqjKLWSpXmbptLW/mjW4R5IBUdBgWWZtTdLXROYX8P7LWo6X81kbYfBngGuI5Wgrn1fFfDyVM7Tq0f52pHD0j+x8B+Sh2biDVZmcAHTBiY5jyIRweKpveWNMkTwImLEtPFZXcamFpciO2Qqz8HR5+ZWjXyMEudA5k8eQUYDXXBkHjJTUN1mOwtEcfMqI06I/ZJ8D+Sv16jGuyF28eF/NQ1qTYJOgBJJ4AJqG6za1dg0Z8VJsSgKtdrXDdnMR2cPjCpte14LmiwMX15g+q0fY+vmxD2x7rXAfEBWw1bEZdq7qo0ASLFMpmTBuhTmRPmpK2lufBbGY2ruxFk6kJEm6bR4z5oVdbeSBr3EEgGynDBEwhTiBKhMzx1QDpDzSVm3Ukga54IIBUbGkGTYICmRfldPc8OEDVAqpzCBdClu62Sa3LcpO3tOCAVGyZF1l7cG52MePJazXZbFZe2xuzwId6Ln1fGrYeUZWwh9WO3+kLM9m6fuEi4zfitbY3uR+9+AWf7PH3P9yyfGn6l9pX3pDgS+fABWdlDc8bfAKl7Ujeo9r/QK5so7h734BPZ6Yu0D9pf1Nb+C09oO+rf3HeiyseftNUdTflWnj/0b+4fRJ3qb6YGyhuP77fRaXsa6cZUHJp+YFZuyvcf32/KtD2KP2yr1tcP+QAV8PKK5dq9Ce4EQLlMpiDJsk1hBk6BOc7NYdq2MoVd6IunUzAg2TW7uvFJzc1wga9pJkCymDxESmh4aIPBR9EdfFA3o3cklP0wSQN6WbRrZDJlvrCJpAX5XQD81igRdmtpxSG71yi5uW47LoAZteHJAizNfRZu2/cjkHfKtJzstgs7bTZYDzDvRU6njVsPKMXYbtz/AHf0hVPZoWZ/u9Fb2G3cHaPQKt7NiAz/AHLH8avp/tJd1Htf6BWNle4e9+AUHtCN6j2v9ArGzRuu7x9AntHpiYwfaa3Yz5Vp4wfVv7h9Fn40faavYz0Wpjh9U/uH0Sd6m9o53ZQ3H98ei0fYpv2useTZ/wCX9lm7IO4/vj5Vrexw+11utkfFyvh5RXPtXdF820lANy314IlmW44INdmse2y2MpHe6oSzZba8UnbunHmiG5rlAOjzXnVHpeEdSaamW3JO6Ia+KAfR+tJN6c8gigTahNjxT3NDRI1Rc0AG3BR03EmDdAWHNYpP3dOKNYQLW7EqN5m/agTG5hJ1Wdtj3Y4CY+Cv1TBgWVPao+rB439CqdTxq2HlGJsT3B2qt7PiMva/1Kt7EG4O0eiq7C4d9/qVj+NX07bwvS7z/lCsYAbru9+AUG3Rej33fKrOzxuu739IT2j0xcU37TV7G+gWljrU39w+ioYkfaavYz5Qr+0P0b+4fRPdT8c5sYbj++PRbHsc37VWPJkj+ZZWyG/VvP7/AOC1vY39Zq90T/Or4eUUz7V2rHFxg6Jz25bhF7QBIEFMomTe/atjMLN7Xgg92UwEa1oi3YnUhIvftQJrARJ1TDUOnghUcQSAYUwYI0QDoW8klXznmUkDmtMix1U1SCLeSDngggHVMYwtMnRAqIg3t2o1rxF+xGocwgXQp7utkDqRgXt2qhtUbs8J/BXKjSTIuFW2l+jA4gj8VTPxq2PlGJsoQ3xVXYvvf73+pVrZWnwVbY3vHvv9Ssfxq+n7bH6Pvn5VYwAs7vfgFDtn/wCMfvn5VYwQ3T3v6QntHpj4lv2mr3W+ivY/9HU7p9FVrj7RU7rPRWscNx/dPokL6YWy/wBG7v8A9K1PYz9Yr9wfMVmbOG47v/0rT9jh9oqnk0T/ADldOn5RXPtXZUwQRPmpKpkWvfgk9wIgaplMQZNlrZho2mbdqFYSbX7Eam9EXhGmYEGxQOYQAJUJaZ0Oqc9hJkaKQPERKB2Ycwkq/RO5eiCB/REXta6cXh1h5odNNo1slky3mYQJrctz2WSdvacOaWbNbTjzS93rnwQEOy2Pkqe0RLZ4EhW8ua+nmq2PO7HIi/8AnaqZ+NWx8oxNl6fBV9kthx77/Uqzs3Q9v4lVdlnfd/Ef8xWP41fUu2R+j75+VT4L3T3vwCh2yYDO/wD0lS4HR3aPRT7R6ZtYfaKnY30CtY73H90+igrfrD+630U+O91/dPokKxcANw9/8Fpexx+0VhzaB8XFZ+AG4e//AErS9jx9dW6mg/BxV+n5RXPtXXtYRc8OSc52aw7boZ827ET/ANpZct9eHJa2Ym7uvHkk5ua480ve6o8Us2W2vHkgIqBtjwTeiOtuaPRzeYlLpuEdSB3TjrSTeg6/JJA40gL3tdMa8usfJBryTBOqke0NEjVAHNy3HZdADNrw5IUzJg3Rqbulp/zigTnZbDzVbHt3M3GR6q0xoIk3Kq487pHCR6qufjVse8YuzND2n1Kq7L9938R/zFWdm/tdv4lVdme+7+I/5isXxq+rG2vdZ3x8pUmD0PaPRN2y2zO+PlKfgtD2t9FPtHpQrfrD+630Cmx3uv7p9FDW/WH91vop8cNx/dPogx8B7h7/AOC0vZH9PV62gfFxWbgBuHv/ANK0vY8fXVjyaPjmKv0/KK59q7AsDbjhzQa7NY9tkGPLjB0TqgyiRZa2YHbunHmiG5rnyQp72t4/zghUdlMCwQJzyLDgn9ENb80msBEnVRmoZiUB+kHqSUvRN5eqSBPaINhooaZJN79qDGEEWUtRwIgGUArCBa3ZZKjeZv23TaIg3t2o1rxF+xA2sYNrdijxg+rnja/irFIwL27VUxw3SeEi/iFXPxq2PeMTAavHX+JVbZ533/xX/MVPs3V/afUqts877/4r/mWL41fVvawszvj5XJ+C0d2j0Q2zozvj5XI4LR3aPRT7R6Z9b9Yf3W+inx/uP7p9FXxH6w/ut9FPtA7j+6fRBk4D3D3/AMFq+xo+srHujzKysB7h7/4LW9ijvYgd3+pX6flFc/GuuqNABi3Yo6Nze9uN0KbSCCRCkqmRa9+C1sxta0RbssnUhIvftTaNpm3bZCsJNr9iAVHEEwVMGiNBomscAACYURaZ04oG5zzPxSVrOOY+KSBhqAiBxTGNLTJ0SFIi/K6c5+awQJ5zWCFPd1tKTW5bnssk7e04c0Ae3MZGijxZGQt429VMHZbHyVfGN3HHgfzVc/Gpx7xg7P8AeeOs/MVSwDvrHj/9Xeqs4B2+/wAfmKo4F/17/wCMfX+6xtbS226Gs74+VyfgTZ3aPRRbcO4zvj5SnbOMh3a30T2j0o4k/Xv7rfRT7SO4/un0VbGO+vf3W+isbRO4/uH0QZOAduHv/gtX2J9+v1FpPxcsXZzpa7vj0Wv7DVRnrj70R8T+av0/KK5+Ndm9wcIGqYwZTJSDMtzwTnOzWHbda2YKm9peEWHKIKDd3XjySc3NceaAOYSZGikFQRHgm9IG25JvRHXxQN6I8kFN045FJA3pZtGtkizLfWE40gL8rpjXlxg6ICHZracUju9coubluPNBu9rw5IEG5r6LK21iCzI39nMcx8LSOUlarnZbBc5jse19Z9N4GUBonhJEmfj5Ln1brFfCbqVmHuXDiI8SZ/FZdLBubXJvd4eLG7SLmeqFoMovYNx2YagOv5qQYh495hHW3eH5+Sy6d5VbbLC5gy3hwPhBQ2YxwDpEe76f3Vw4hp1B8QoziWDjCa/dm/zTHx2Fe6sS0AgtYOXD/tW8YwljwNS0jxjRWXYhhNvQqFzp0aSmk7YuEw+RgEkknMZEQOFp11+Cu7Dqto1mAn3iQeqRaY6wB4p9bDu47vhdZmKrsZOXeeNB18C4q0/P1F/Xo+ed2IlIty314KLCVWvptqNMhzQ4HhcKVrs1j22WxlIb3VCRdltrxSdu6ceaLG5rlAujm8xKHS8I6kHPIsOCf0Q18UDfo/Wkm9OepJAmvJIBKke0ASLFOeBB00UNLW/mgNMyYN0atoiyNbS3kqGNxpY0gXfwm8BRbJN1Mm/wsfjwxpJu61rmG8SY8VyePw76dQ1AC5jvfjnzU7KmYkOzHMN7hM+8Z9Am4PHGhFKsSWgblQjVnBr/AN4WvxlZM8uVd8ceJmHqzem8t5ts4T1tOngrbNoV26sa8fuyPIqycDRqbzYn7zDCDdlvbdlXwcAVWS+l7Z7Rv2w4Depk9n9wFA/bzf8A6n/yj81cfRxGhFN3hBVd+Hq/cb/Ml5E0qP2+OFGofAfmon7arO9ynl7T/wBK47C1T+wwdpJ/BFuCrGxexg/dA9So/T8c/iX1n+++Bybb/kqowznbrBA4u/Lmujq7OYy7nF569FmYvabGnLTbnfo1jOfCTwU6NtjYO1W4fLRe4lkSLTkEwCeQJPkV14qNLQ5pBB4tIIPivK20XND3VHEvqHei4aP2A1vILoPZfappuyOBLXGL6tcbTHwld8M9flcs8PcdtS3pm6FR0GBZGtwjyTqOl/Nd3EWNBEnVRF5mJSqEyYUwAjhogXRDkkq0nr80kDmMIIMKWo4EQLlJ1QG3OyYxpaZOiBUhBvZYu0RL3cb/AILce7NYLLxdEh0njdcurP5X6fdz1fDEEZYAzCSdQ3j29XJFlZ28aobkhzADlIuZzR2ARHJazqUqtXwQPUeYhZndlUcJTGdzHPZDoYGmxkwI4wT1ytGi2sGg58wLS4GL20sQNZ5hRvwjuXLiRMAieU6dl1G2nVyZS+H6EwXNLT7zfHn1oLAxOIhpAa4ONrEE2JmxNrKMbQrlpcKbYFzJcCLTcEaqBlZ7AxrRLgC2SCGNkXPPWL8pQpVCGP0hxBMzN3lxgHUQ5SJPpWJeN1jBMiSSNNdY/wACq5sS/V7W7waQ0AEEmCLk6SPiFNRxLgQ2DlkukCYMmWmdTNuxV6NB7HPdmDg5xcA0EbwcMhJP7ouOc+AV8Ts4EvbUe9z2RLc27fw08EHU2hmSmQwwHRugh4AcZMdk9YOis4bDv1eZeZzEm0cGgDRsTbrTzhAXSb3JA4NngOaCi+m5zmGB7pzh37LjcRGp115p/umRzntMzJV51KFHh6GZ7WxMuExym6mIrs9k4npKbXusXeoJBhWKokyLqOlQaGtawQ1vDtUzXZbFa52/We9zmOAEE3UJYZmOKc5hJkaFPFQaeClB/SDmEFD0BSQO6KLzpdHPmsm9LNo1snZMt0ADct9eCVRoeISDs1jbikd3S8oM+thS3S6hAC18ua+iiqAaEAxx4rjl0p6dJn9UOiBSOGV44IRYkeagFB2gIVeFnpblPqk/DqJ1FaD8O8ax8VGMM86DzVLjfieU+qBoofR1edhHjgPinM2e8jVvmkxy+HKfVIYZvEqDEBoNrrU/08TvOJ7LK4zAMbcCSLib9avOnai5xzzdn1H3DYbzNh+fktnZ+zWU9Lv4uPmByCvB+a2iRbluL8F1x6cx/XPLK0hu63lItzX04JDe1tCRdltrxV1R6SLckOi4z1o9HN+aHS8I6kB6cckkugHNJAXUwBI4XTGOLjB0RSQF7ctwgze14JJIA52UwE9rARJ1KSSBnSHTwT3MAEjUJJIGNdmMFF4y6cUkkBYM1ymvcWmBoikgc2mCJPFRioTbnZFJA9zA0SNU1js1ikkgT93Tiixua5SSQMc8tMDQKQUxr4pJII+mKSSSD//Z"/>
          <p:cNvSpPr>
            <a:spLocks noChangeAspect="1" noChangeArrowheads="1"/>
          </p:cNvSpPr>
          <p:nvPr/>
        </p:nvSpPr>
        <p:spPr bwMode="auto">
          <a:xfrm>
            <a:off x="143608" y="-144463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1748" name="AutoShape 4" descr="data:image/jpeg;base64,/9j/4AAQSkZJRgABAQAAAQABAAD/2wCEAAoHCBYVFRgWFhYZGBgaHBwcGBkYHBkYHBoaHBohHBwaGhocIS4lHB4rIRocJjgmKy8xNTU1GiQ7QDs0Py40NTEBDAwMEA8QHhISHjYrISs0NDQ0NDQ0NDQxNDQ0NDQ0NDQ0MTQ0NDQ0NDQ0NDQ0MTQ0NDQ0NDQ0NDQ0NDQ0NDQ0NP/AABEIATgAoQMBIgACEQEDEQH/xAAbAAABBQEBAAAAAAAAAAAAAAABAAIDBAUGB//EAEMQAAEDAgMEBwQGCQQCAwAAAAEAAhEDIQQSMQUiQVETYXFygaGxBjKRshQjJFLB0TM0QmJzksLh8BWCovHS4kNTY//EABgBAQADAQAAAAAAAAAAAAAAAAABAgQD/8QAHxEBAQACAQUBAQAAAAAAAAAAAAECERIDMTJBUSEi/9oADAMBAAIRAxEAPwD2FzxBuNFFSEGTbtQbTIMkaKHaO0WU2y4kzoACSb/AeKi3Xck2tVjItfsulRtM27bLCp+0tIH3ah8B/wCSFX2npHRr/g3/AMlHKfVuNbdYSbX7LqVjgAJsucZ7VsAjo3/Fqif7UNJnoz/MPyUc8TjXRZTOh1Uz3AgwVyzva48KQjrf/wCqhb7UuF+iH8x/JOeJxrqqQg3t22T614i/Zdcm/wBrHkR0bfiUxvtW8aMZ/wAvzTnDjXX0TAvbtsmVRJkX7Fyb/aqof2Gf8vzRb7WVAI6NnxcnOHGuwa4AC4ULWmRY6rjXe01Y8GfA/mi/2oxBGrB2N/MpzhxrtqjgRAv2JlIQb27bLkMP7VPaZexrh1S0/iuhwW2KVcQ10O4tdY+HPwUzKUuNi/WvEX7Lp1IwL27bJtPd1tKD25jIuFZUKjSSSBKmDxGo0TWvAEHVRmmZmEDMh5H4JKz0refqkgaagNr3ssja+FPvatAg9X/a1eii86XSL81o18VXLHlNJxurtxOIwAN22PLh/ZZtRhaYIg/5pzXZbTwIaMwMA2PUeCya+HDhDh/bsKzWXG6rvLLNxgIFaD9mQfe8gl/po+8fJNw0zkJWmNmt5u8vyTv9OZzPxH5JyhqspBap2czmfj/ZIbOZ1/FOUNMpJa30BnI/EojAM+75n81PI0xyUpWz9DZ90eacMKz7rfgo5GmGSmyt/oWfdb8AhkZ9xvwH5KNmlLDbbrsjfLgBEP3hC6HZ/tZTO69pYeY3hPqFlw37o+ASJHIfBWmdnZFwldhSe2oMzHNc08QZ9FP0o0vyXJbLxDm1GhvE3HMcV1fQ8Z613wy5Ryyx40Po56kken6vNJXVDpSbWvZOLA24RcwAEgaJjHkmDoga9oqAtcLELAxDcr3MDg7IBLeIkSD4hdHVGUSLLisbSZiMQ6pTflqNLWlzYmGmIc3UjyuuHW1qfXXpb2diMQGu3hHETxUTsc1P+ktJyVcocJAPBwPInRw5Koygz6TkyjKKZcet2eB5Lg7JTj2pf6g1Vdv5GUHlgDX5d0jUGYHnCcyo3pywn3Xi3coF7h6H4IJztBqX+oN/wFS7LLOgpvi7mAkm5M3WPi8Q0vrnTcpsHfe8wB1wPNSaaX07qPwKa7G9R+BVXDYtr6lLiHPxJ6jkIYApvaDFNbReBFwWgRckiGgdpKB5xjvun4JoxTvulUKGMHTMZqGuYwnmaVIvcOsSW+Kv7FxjfozHSJcC89Rc4uI80QjftAtJBEECSDAMc4PBNdjncuMC41iY7Yus3G41r3VXyN5raDDwLnOl8Hk1ouUMNtynnpOmxfWceomGNB5bpKjadNN9eoAXFhAAkk8le2Ng6mIaHghrCAWugnMD90Kxs2h9JcRP1Y98g3Mj3badq67CUGNY1rWgNaMrQLAAaALr08OX7eznnnr8ndX2dstlMAiS7i4xP9la6U6W5JOeQYGikDBEwtEkn5HG23uHQDrSUXSu5+iClAtJka6qaoBFvJJzgQRKjptIMmwQCmJkG4jivN9q7CqYOsawBeH1qQbWDt6mwuAc1zQLg6cAvS6xkWumsaIIcLHgeKpnhMotjlcXC7Txb3PNLIzJImA4udN55AWNiPFUMcyu2pmpgkCWySJyzwtp2rpsXhmsquNt4yOJjKBrziU80mZCZ4+Ux6LJcbtplmnA47DYhzg97nnKczQA3KHC4dl4kHmoDhalM03kv3nZsxLS4OqbpLxFgbgld7i3sYJid4CByOi8+xG0atN9QubmpB72Z76F8tGugiFGk7XWdKx3QtByxnac5LOjcSGlriLCZGWLKuyjU34ZlFN5IzOhj6gIEh0Tn4AmRZaOH2/nGHeGF2Rs1A0Zg0Nc7KD1kyQq+Mw+LOV72DIHOe5kmSCbN5DKNOu6aSfgvZl72MeXuYJL2tk5mucb909Wimxfs0+b1Xue0FwzRYaEgjiOafgcRmqdCXPpOflLwSRultjH3oESNVl7WzNqFhe4vzljSXGcggwDMSbC6CHBUy/ILOcwnPBOZl4D2knfJvPYr9HZ7i9rLFjnlriBlLXXcc7OsA3VbDezuIc01BDD7obB3crpjtnj1lTt2jVp9K97JzNcRl3srmNAl5HuzMoLGJ2AA7NnhrmsDAW53S6d3sgSqtLYryAQ9sExutESOrgfzSwuKxOJYajC1jaYiLF05csidIGnWVrbGxFJlINY9z2B7veac7iDmyxwgnXrCDd9gqApCpTMS4h467QfEWXV1dbeS57Yuz3lwqObl98gcZfGvVC6SmYEGy19LfH9Zc9chpgQJUJJnjqi9pJJAlTBwiJXRQ7KOQQVXozySQSNpkXPBPc4OEDVA1QbRrZAMy3QJgy3KT97TgkXZrC3FIbut5QZu0MFJzcQLj0I81zeIrvYwCzwZngQBeTy0XaVGZgYMSIXCbU2fVJyFzjTa45mMloqCbsdcGPGIJWbrY6u479K7mmbj8c9rc77ktOTLJLrbp3bR1rncNhH1mGm9/RCmBFPK7eiDJPExoF2VLGBjcrqDqTW+6BL2gTMSBzvCxdr4il0rHvzuYHl56MHM1xbuuhwvlIXGOq/svZvRsaGtgw0OLd1zi2crw4WeN4/E+GhTp1XnK+o9zToBDSQOEgWWdg9sMzPaSG0wMwe7cPGS5mk21bzuEzZXtAx1aZ3HF7Q4iADLYJ5A5T8QgubR2d0jHM/aBDmFgaAHsnIzpHXeSYBvYLOcc7n18sPqAMcBDsrRYuLep7XNniE6rtkPxJoh/RtDXTVLQ57uYpt91jeuCbWVHCVBTxHRseKlFo33Phpp5hMhxMmeVxJQXMLQqOfkD3NbckNcQDPEdqOMp02Ne11mlrs5kgQdYAu4n7552UGzNssOJLocGZHBrsjoJkdVtOPNUK9V9Z7w6jmY6buJAHIjm7r4cEg3dn+zn0gU34cDDtZl+sBL3PYRfM3RxMzfmu12Z7P0KLcrAXHMXFzjJJOvIRpZD2XwzmYdjXgNe4ZiBcAcBPYAtcDLc34LVhhJN2frPnlbdQmbuvFB7cxkIne0tCIdlsbrq5i14aIOqYaZ18UTTzX5o9KNI6kDumCSj6A80UB6KLzpdAPzW0TRUJtzspHMDRI1QNLct9eCXvdUJNOaxSfu6cUCL8ttVz+2cQWPJEXAhouTYz+C6Frc1yuL2pRqCq7MMwzEy29tRuk8uRXHrX+XXpT+llm0ebFM3HU32LJ+CyWYkaEfG3qrlJ7D7zSeyFllrRZE9X6P+0wfyz6BVnjDfdb/KfyUlRlHgHDtAVZwYBzU2okJxw/3W+DP7Jj8RSAswfCPVQ1Aw8FGW0o0JPgPwSZFxR4nabYhrAPgq2CxIfVYHNAaXtBniC64TcQWcLeZWe9jiZa13UTYfmp3Uaj2Ho8txw4eSQdmtpxVDYtWo6iwVozlu9HGND1E2Wg8Rcdi2y7m2WzVA7vXKWXNfTgkze14JOdlsFKCNTLbkj0XGetFrARJ1KZ0h08EC6c8kU/oQkgTmAAmFHTcSYNwmtmRrqpqkRbyQNqjKLWSpXmbptLW/mjW4R5IBUdBgWWZtTdLXROYX8P7LWo6X81kbYfBngGuI5Wgrn1fFfDyVM7Tq0f52pHD0j+x8B+Sh2biDVZmcAHTBiY5jyIRweKpveWNMkTwImLEtPFZXcamFpciO2Qqz8HR5+ZWjXyMEudA5k8eQUYDXXBkHjJTUN1mOwtEcfMqI06I/ZJ8D+Sv16jGuyF28eF/NQ1qTYJOgBJJ4AJqG6za1dg0Z8VJsSgKtdrXDdnMR2cPjCpte14LmiwMX15g+q0fY+vmxD2x7rXAfEBWw1bEZdq7qo0ASLFMpmTBuhTmRPmpK2lufBbGY2ruxFk6kJEm6bR4z5oVdbeSBr3EEgGynDBEwhTiBKhMzx1QDpDzSVm3Ukga54IIBUbGkGTYICmRfldPc8OEDVAqpzCBdClu62Sa3LcpO3tOCAVGyZF1l7cG52MePJazXZbFZe2xuzwId6Ln1fGrYeUZWwh9WO3+kLM9m6fuEi4zfitbY3uR+9+AWf7PH3P9yyfGn6l9pX3pDgS+fABWdlDc8bfAKl7Ujeo9r/QK5so7h734BPZ6Yu0D9pf1Nb+C09oO+rf3HeiyseftNUdTflWnj/0b+4fRJ3qb6YGyhuP77fRaXsa6cZUHJp+YFZuyvcf32/KtD2KP2yr1tcP+QAV8PKK5dq9Ce4EQLlMpiDJsk1hBk6BOc7NYdq2MoVd6IunUzAg2TW7uvFJzc1wga9pJkCymDxESmh4aIPBR9EdfFA3o3cklP0wSQN6WbRrZDJlvrCJpAX5XQD81igRdmtpxSG71yi5uW47LoAZteHJAizNfRZu2/cjkHfKtJzstgs7bTZYDzDvRU6njVsPKMXYbtz/AHf0hVPZoWZ/u9Fb2G3cHaPQKt7NiAz/AHLH8avp/tJd1Htf6BWNle4e9+AUHtCN6j2v9ArGzRuu7x9AntHpiYwfaa3Yz5Vp4wfVv7h9Fn40faavYz0Wpjh9U/uH0Sd6m9o53ZQ3H98ei0fYpv2useTZ/wCX9lm7IO4/vj5Vrexw+11utkfFyvh5RXPtXdF820lANy314IlmW44INdmse2y2MpHe6oSzZba8UnbunHmiG5rlAOjzXnVHpeEdSaamW3JO6Ia+KAfR+tJN6c8gigTahNjxT3NDRI1Rc0AG3BR03EmDdAWHNYpP3dOKNYQLW7EqN5m/agTG5hJ1Wdtj3Y4CY+Cv1TBgWVPao+rB439CqdTxq2HlGJsT3B2qt7PiMva/1Kt7EG4O0eiq7C4d9/qVj+NX07bwvS7z/lCsYAbru9+AUG3Rej33fKrOzxuu739IT2j0xcU37TV7G+gWljrU39w+ioYkfaavYz5Qr+0P0b+4fRPdT8c5sYbj++PRbHsc37VWPJkj+ZZWyG/VvP7/AOC1vY39Zq90T/Or4eUUz7V2rHFxg6Jz25bhF7QBIEFMomTe/atjMLN7Xgg92UwEa1oi3YnUhIvftQJrARJ1TDUOnghUcQSAYUwYI0QDoW8klXznmUkDmtMix1U1SCLeSDngggHVMYwtMnRAqIg3t2o1rxF+xGocwgXQp7utkDqRgXt2qhtUbs8J/BXKjSTIuFW2l+jA4gj8VTPxq2PlGJsoQ3xVXYvvf73+pVrZWnwVbY3vHvv9Ssfxq+n7bH6Pvn5VYwAs7vfgFDtn/wCMfvn5VYwQ3T3v6QntHpj4lv2mr3W+ivY/9HU7p9FVrj7RU7rPRWscNx/dPokL6YWy/wBG7v8A9K1PYz9Yr9wfMVmbOG47v/0rT9jh9oqnk0T/ADldOn5RXPtXZUwQRPmpKpkWvfgk9wIgaplMQZNlrZho2mbdqFYSbX7Eam9EXhGmYEGxQOYQAJUJaZ0Oqc9hJkaKQPERKB2Ycwkq/RO5eiCB/REXta6cXh1h5odNNo1slky3mYQJrctz2WSdvacOaWbNbTjzS93rnwQEOy2Pkqe0RLZ4EhW8ua+nmq2PO7HIi/8AnaqZ+NWx8oxNl6fBV9kthx77/Uqzs3Q9v4lVdlnfd/Ef8xWP41fUu2R+j75+VT4L3T3vwCh2yYDO/wD0lS4HR3aPRT7R6ZtYfaKnY30CtY73H90+igrfrD+630U+O91/dPokKxcANw9/8Fpexx+0VhzaB8XFZ+AG4e//AErS9jx9dW6mg/BxV+n5RXPtXXtYRc8OSc52aw7boZ827ET/ANpZct9eHJa2Ym7uvHkk5ua480ve6o8Us2W2vHkgIqBtjwTeiOtuaPRzeYlLpuEdSB3TjrSTeg6/JJA40gL3tdMa8usfJBryTBOqke0NEjVAHNy3HZdADNrw5IUzJg3Rqbulp/zigTnZbDzVbHt3M3GR6q0xoIk3Kq487pHCR6qufjVse8YuzND2n1Kq7L9938R/zFWdm/tdv4lVdme+7+I/5isXxq+rG2vdZ3x8pUmD0PaPRN2y2zO+PlKfgtD2t9FPtHpQrfrD+630Cmx3uv7p9FDW/WH91vop8cNx/dPogx8B7h7/AOC0vZH9PV62gfFxWbgBuHv/ANK0vY8fXVjyaPjmKv0/KK59q7AsDbjhzQa7NY9tkGPLjB0TqgyiRZa2YHbunHmiG5rnyQp72t4/zghUdlMCwQJzyLDgn9ENb80msBEnVRmoZiUB+kHqSUvRN5eqSBPaINhooaZJN79qDGEEWUtRwIgGUArCBa3ZZKjeZv23TaIg3t2o1rxF+xA2sYNrdijxg+rnja/irFIwL27VUxw3SeEi/iFXPxq2PeMTAavHX+JVbZ533/xX/MVPs3V/afUqts877/4r/mWL41fVvawszvj5XJ+C0d2j0Q2zozvj5XI4LR3aPRT7R6Z9b9Yf3W+inx/uP7p9FXxH6w/ut9FPtA7j+6fRBk4D3D3/AMFq+xo+srHujzKysB7h7/4LW9ijvYgd3+pX6flFc/GuuqNABi3Yo6Nze9uN0KbSCCRCkqmRa9+C1sxta0RbssnUhIvftTaNpm3bZCsJNr9iAVHEEwVMGiNBomscAACYURaZ04oG5zzPxSVrOOY+KSBhqAiBxTGNLTJ0SFIi/K6c5+awQJ5zWCFPd1tKTW5bnssk7e04c0Ae3MZGijxZGQt429VMHZbHyVfGN3HHgfzVc/Gpx7xg7P8AeeOs/MVSwDvrHj/9Xeqs4B2+/wAfmKo4F/17/wCMfX+6xtbS226Gs74+VyfgTZ3aPRRbcO4zvj5SnbOMh3a30T2j0o4k/Xv7rfRT7SO4/un0VbGO+vf3W+isbRO4/uH0QZOAduHv/gtX2J9+v1FpPxcsXZzpa7vj0Wv7DVRnrj70R8T+av0/KK5+Ndm9wcIGqYwZTJSDMtzwTnOzWHbda2YKm9peEWHKIKDd3XjySc3NceaAOYSZGikFQRHgm9IG25JvRHXxQN6I8kFN045FJA3pZtGtkizLfWE40gL8rpjXlxg6ICHZracUju9coubluPNBu9rw5IEG5r6LK21iCzI39nMcx8LSOUlarnZbBc5jse19Z9N4GUBonhJEmfj5Ln1brFfCbqVmHuXDiI8SZ/FZdLBubXJvd4eLG7SLmeqFoMovYNx2YagOv5qQYh495hHW3eH5+Sy6d5VbbLC5gy3hwPhBQ2YxwDpEe76f3Vw4hp1B8QoziWDjCa/dm/zTHx2Fe6sS0AgtYOXD/tW8YwljwNS0jxjRWXYhhNvQqFzp0aSmk7YuEw+RgEkknMZEQOFp11+Cu7Dqto1mAn3iQeqRaY6wB4p9bDu47vhdZmKrsZOXeeNB18C4q0/P1F/Xo+ed2IlIty314KLCVWvptqNMhzQ4HhcKVrs1j22WxlIb3VCRdltrxSdu6ceaLG5rlAujm8xKHS8I6kHPIsOCf0Q18UDfo/Wkm9OepJAmvJIBKke0ASLFOeBB00UNLW/mgNMyYN0atoiyNbS3kqGNxpY0gXfwm8BRbJN1Mm/wsfjwxpJu61rmG8SY8VyePw76dQ1AC5jvfjnzU7KmYkOzHMN7hM+8Z9Am4PHGhFKsSWgblQjVnBr/AN4WvxlZM8uVd8ceJmHqzem8t5ts4T1tOngrbNoV26sa8fuyPIqycDRqbzYn7zDCDdlvbdlXwcAVWS+l7Z7Rv2w4Depk9n9wFA/bzf8A6n/yj81cfRxGhFN3hBVd+Hq/cb/Ml5E0qP2+OFGofAfmon7arO9ynl7T/wBK47C1T+wwdpJ/BFuCrGxexg/dA9So/T8c/iX1n+++Bybb/kqowznbrBA4u/Lmujq7OYy7nF569FmYvabGnLTbnfo1jOfCTwU6NtjYO1W4fLRe4lkSLTkEwCeQJPkV14qNLQ5pBB4tIIPivK20XND3VHEvqHei4aP2A1vILoPZfappuyOBLXGL6tcbTHwld8M9flcs8PcdtS3pm6FR0GBZGtwjyTqOl/Nd3EWNBEnVRF5mJSqEyYUwAjhogXRDkkq0nr80kDmMIIMKWo4EQLlJ1QG3OyYxpaZOiBUhBvZYu0RL3cb/AILce7NYLLxdEh0njdcurP5X6fdz1fDEEZYAzCSdQ3j29XJFlZ28aobkhzADlIuZzR2ARHJazqUqtXwQPUeYhZndlUcJTGdzHPZDoYGmxkwI4wT1ytGi2sGg58wLS4GL20sQNZ5hRvwjuXLiRMAieU6dl1G2nVyZS+H6EwXNLT7zfHn1oLAxOIhpAa4ONrEE2JmxNrKMbQrlpcKbYFzJcCLTcEaqBlZ7AxrRLgC2SCGNkXPPWL8pQpVCGP0hxBMzN3lxgHUQ5SJPpWJeN1jBMiSSNNdY/wACq5sS/V7W7waQ0AEEmCLk6SPiFNRxLgQ2DlkukCYMmWmdTNuxV6NB7HPdmDg5xcA0EbwcMhJP7ouOc+AV8Ts4EvbUe9z2RLc27fw08EHU2hmSmQwwHRugh4AcZMdk9YOis4bDv1eZeZzEm0cGgDRsTbrTzhAXSb3JA4NngOaCi+m5zmGB7pzh37LjcRGp115p/umRzntMzJV51KFHh6GZ7WxMuExym6mIrs9k4npKbXusXeoJBhWKokyLqOlQaGtawQ1vDtUzXZbFa52/We9zmOAEE3UJYZmOKc5hJkaFPFQaeClB/SDmEFD0BSQO6KLzpdHPmsm9LNo1snZMt0ADct9eCVRoeISDs1jbikd3S8oM+thS3S6hAC18ua+iiqAaEAxx4rjl0p6dJn9UOiBSOGV44IRYkeagFB2gIVeFnpblPqk/DqJ1FaD8O8ax8VGMM86DzVLjfieU+qBoofR1edhHjgPinM2e8jVvmkxy+HKfVIYZvEqDEBoNrrU/08TvOJ7LK4zAMbcCSLib9avOnai5xzzdn1H3DYbzNh+fktnZ+zWU9Lv4uPmByCvB+a2iRbluL8F1x6cx/XPLK0hu63lItzX04JDe1tCRdltrxV1R6SLckOi4z1o9HN+aHS8I6kB6cckkugHNJAXUwBI4XTGOLjB0RSQF7ctwgze14JJIA52UwE9rARJ1KSSBnSHTwT3MAEjUJJIGNdmMFF4y6cUkkBYM1ymvcWmBoikgc2mCJPFRioTbnZFJA9zA0SNU1js1ikkgT93Tiixua5SSQMc8tMDQKQUxr4pJII+mKSSSD//Z"/>
          <p:cNvSpPr>
            <a:spLocks noChangeAspect="1" noChangeArrowheads="1"/>
          </p:cNvSpPr>
          <p:nvPr/>
        </p:nvSpPr>
        <p:spPr bwMode="auto">
          <a:xfrm>
            <a:off x="143608" y="-144463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1758" name="AutoShape 14" descr="205 Bone Ivory Stock Illustrations, Cliparts and Royalty Free Bone Ivory  Vectors"/>
          <p:cNvSpPr>
            <a:spLocks noChangeAspect="1" noChangeArrowheads="1"/>
          </p:cNvSpPr>
          <p:nvPr/>
        </p:nvSpPr>
        <p:spPr bwMode="auto">
          <a:xfrm>
            <a:off x="4139952" y="3573016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61442" name="Picture 2" descr="https://pubs.rsc.org/image/article/2015/GC/c5gc90019k/c5gc90019k-f1_hi-re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692696"/>
            <a:ext cx="8352928" cy="5309916"/>
          </a:xfrm>
          <a:prstGeom prst="rect">
            <a:avLst/>
          </a:prstGeom>
          <a:noFill/>
        </p:spPr>
      </p:pic>
      <p:sp>
        <p:nvSpPr>
          <p:cNvPr id="12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0" y="6165304"/>
            <a:ext cx="9144000" cy="432048"/>
          </a:xfrm>
        </p:spPr>
        <p:txBody>
          <a:bodyPr>
            <a:normAutofit/>
          </a:bodyPr>
          <a:lstStyle/>
          <a:p>
            <a:pPr marL="0" indent="0" algn="ctr">
              <a:buSzPct val="100000"/>
              <a:buNone/>
            </a:pPr>
            <a:r>
              <a:rPr lang="en-US" sz="1700" i="1" dirty="0" smtClean="0">
                <a:latin typeface="Arial" pitchFamily="34" charset="0"/>
                <a:cs typeface="Arial" pitchFamily="34" charset="0"/>
                <a:sym typeface="Wingdings 3"/>
              </a:rPr>
              <a:t>Green Chem.</a:t>
            </a:r>
            <a:r>
              <a:rPr lang="en-US" sz="1700" dirty="0" smtClean="0"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n-US" sz="1700" b="1" dirty="0" smtClean="0">
                <a:latin typeface="Arial" pitchFamily="34" charset="0"/>
                <a:cs typeface="Arial" pitchFamily="34" charset="0"/>
                <a:sym typeface="Wingdings 3"/>
              </a:rPr>
              <a:t>2015</a:t>
            </a:r>
            <a:r>
              <a:rPr lang="en-US" sz="1700" dirty="0" smtClean="0">
                <a:latin typeface="Arial" pitchFamily="34" charset="0"/>
                <a:cs typeface="Arial" pitchFamily="34" charset="0"/>
                <a:sym typeface="Wingdings 3"/>
              </a:rPr>
              <a:t>, </a:t>
            </a:r>
            <a:r>
              <a:rPr lang="en-US" sz="1700" i="1" dirty="0" smtClean="0">
                <a:latin typeface="Arial" pitchFamily="34" charset="0"/>
                <a:cs typeface="Arial" pitchFamily="34" charset="0"/>
                <a:sym typeface="Wingdings 3"/>
              </a:rPr>
              <a:t>17</a:t>
            </a:r>
            <a:r>
              <a:rPr lang="en-US" sz="1700" dirty="0" smtClean="0">
                <a:latin typeface="Arial" pitchFamily="34" charset="0"/>
                <a:cs typeface="Arial" pitchFamily="34" charset="0"/>
                <a:sym typeface="Wingdings 3"/>
              </a:rPr>
              <a:t>, 1949-1950</a:t>
            </a:r>
            <a:endParaRPr lang="el-GR" sz="1700" i="1" dirty="0" smtClean="0">
              <a:latin typeface="Arial" pitchFamily="34" charset="0"/>
              <a:cs typeface="Arial" pitchFamily="34" charset="0"/>
              <a:sym typeface="Wingdings 3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58823" y="620688"/>
            <a:ext cx="8229601" cy="650336"/>
          </a:xfrm>
        </p:spPr>
        <p:txBody>
          <a:bodyPr>
            <a:noAutofit/>
          </a:bodyPr>
          <a:lstStyle/>
          <a:p>
            <a:r>
              <a:rPr lang="el-GR" sz="36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ΠΡΑΣΙΝΗ ΧΗΜΕΙΑ</a:t>
            </a:r>
            <a:endParaRPr lang="el-GR" sz="36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179512" y="-27384"/>
            <a:ext cx="648072" cy="410137"/>
          </a:xfrm>
          <a:prstGeom prst="rect">
            <a:avLst/>
          </a:prstGeom>
          <a:noFill/>
        </p:spPr>
        <p:txBody>
          <a:bodyPr wrap="square" lIns="101370" tIns="50685" rIns="101370" bIns="50685" rtlCol="0">
            <a:spAutoFit/>
          </a:bodyPr>
          <a:lstStyle/>
          <a:p>
            <a:fld id="{0D9E4952-DAA2-4537-9F83-99525CB0C1DA}" type="slidenum"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pPr/>
              <a:t>5</a:t>
            </a:fld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1746" name="AutoShape 2" descr="data:image/jpeg;base64,/9j/4AAQSkZJRgABAQAAAQABAAD/2wCEAAoHCBYVFRgWFhYZGBgaHBwcGBkYHBkYHBoaHBohHBwaGhocIS4lHB4rIRocJjgmKy8xNTU1GiQ7QDs0Py40NTEBDAwMEA8QHhISHjYrISs0NDQ0NDQ0NDQxNDQ0NDQ0NDQ0MTQ0NDQ0NDQ0NDQ0MTQ0NDQ0NDQ0NDQ0NDQ0NDQ0NP/AABEIATgAoQMBIgACEQEDEQH/xAAbAAABBQEBAAAAAAAAAAAAAAABAAIDBAUGB//EAEMQAAEDAgMEBwQGCQQCAwAAAAEAAhEDIQQSMQUiQVETYXFygaGxBjKRshQjJFLB0TM0QmJzksLh8BWCovHS4kNTY//EABgBAQADAQAAAAAAAAAAAAAAAAABAgQD/8QAHxEBAQACAQUBAQAAAAAAAAAAAAECERIDMTJBUSEi/9oADAMBAAIRAxEAPwD2FzxBuNFFSEGTbtQbTIMkaKHaO0WU2y4kzoACSb/AeKi3Xck2tVjItfsulRtM27bLCp+0tIH3ah8B/wCSFX2npHRr/g3/AMlHKfVuNbdYSbX7LqVjgAJsucZ7VsAjo3/Fqif7UNJnoz/MPyUc8TjXRZTOh1Uz3AgwVyzva48KQjrf/wCqhb7UuF+iH8x/JOeJxrqqQg3t22T614i/Zdcm/wBrHkR0bfiUxvtW8aMZ/wAvzTnDjXX0TAvbtsmVRJkX7Fyb/aqof2Gf8vzRb7WVAI6NnxcnOHGuwa4AC4ULWmRY6rjXe01Y8GfA/mi/2oxBGrB2N/MpzhxrtqjgRAv2JlIQb27bLkMP7VPaZexrh1S0/iuhwW2KVcQ10O4tdY+HPwUzKUuNi/WvEX7Lp1IwL27bJtPd1tKD25jIuFZUKjSSSBKmDxGo0TWvAEHVRmmZmEDMh5H4JKz0refqkgaagNr3ssja+FPvatAg9X/a1eii86XSL81o18VXLHlNJxurtxOIwAN22PLh/ZZtRhaYIg/5pzXZbTwIaMwMA2PUeCya+HDhDh/bsKzWXG6rvLLNxgIFaD9mQfe8gl/po+8fJNw0zkJWmNmt5u8vyTv9OZzPxH5JyhqspBap2czmfj/ZIbOZ1/FOUNMpJa30BnI/EojAM+75n81PI0xyUpWz9DZ90eacMKz7rfgo5GmGSmyt/oWfdb8AhkZ9xvwH5KNmlLDbbrsjfLgBEP3hC6HZ/tZTO69pYeY3hPqFlw37o+ASJHIfBWmdnZFwldhSe2oMzHNc08QZ9FP0o0vyXJbLxDm1GhvE3HMcV1fQ8Z613wy5Ryyx40Po56kken6vNJXVDpSbWvZOLA24RcwAEgaJjHkmDoga9oqAtcLELAxDcr3MDg7IBLeIkSD4hdHVGUSLLisbSZiMQ6pTflqNLWlzYmGmIc3UjyuuHW1qfXXpb2diMQGu3hHETxUTsc1P+ktJyVcocJAPBwPInRw5Koygz6TkyjKKZcet2eB5Lg7JTj2pf6g1Vdv5GUHlgDX5d0jUGYHnCcyo3pywn3Xi3coF7h6H4IJztBqX+oN/wFS7LLOgpvi7mAkm5M3WPi8Q0vrnTcpsHfe8wB1wPNSaaX07qPwKa7G9R+BVXDYtr6lLiHPxJ6jkIYApvaDFNbReBFwWgRckiGgdpKB5xjvun4JoxTvulUKGMHTMZqGuYwnmaVIvcOsSW+Kv7FxjfozHSJcC89Rc4uI80QjftAtJBEECSDAMc4PBNdjncuMC41iY7Yus3G41r3VXyN5raDDwLnOl8Hk1ouUMNtynnpOmxfWceomGNB5bpKjadNN9eoAXFhAAkk8le2Ng6mIaHghrCAWugnMD90Kxs2h9JcRP1Y98g3Mj3badq67CUGNY1rWgNaMrQLAAaALr08OX7eznnnr8ndX2dstlMAiS7i4xP9la6U6W5JOeQYGikDBEwtEkn5HG23uHQDrSUXSu5+iClAtJka6qaoBFvJJzgQRKjptIMmwQCmJkG4jivN9q7CqYOsawBeH1qQbWDt6mwuAc1zQLg6cAvS6xkWumsaIIcLHgeKpnhMotjlcXC7Txb3PNLIzJImA4udN55AWNiPFUMcyu2pmpgkCWySJyzwtp2rpsXhmsquNt4yOJjKBrziU80mZCZ4+Ux6LJcbtplmnA47DYhzg97nnKczQA3KHC4dl4kHmoDhalM03kv3nZsxLS4OqbpLxFgbgld7i3sYJid4CByOi8+xG0atN9QubmpB72Z76F8tGugiFGk7XWdKx3QtByxnac5LOjcSGlriLCZGWLKuyjU34ZlFN5IzOhj6gIEh0Tn4AmRZaOH2/nGHeGF2Rs1A0Zg0Nc7KD1kyQq+Mw+LOV72DIHOe5kmSCbN5DKNOu6aSfgvZl72MeXuYJL2tk5mucb909Wimxfs0+b1Xue0FwzRYaEgjiOafgcRmqdCXPpOflLwSRultjH3oESNVl7WzNqFhe4vzljSXGcggwDMSbC6CHBUy/ILOcwnPBOZl4D2knfJvPYr9HZ7i9rLFjnlriBlLXXcc7OsA3VbDezuIc01BDD7obB3crpjtnj1lTt2jVp9K97JzNcRl3srmNAl5HuzMoLGJ2AA7NnhrmsDAW53S6d3sgSqtLYryAQ9sExutESOrgfzSwuKxOJYajC1jaYiLF05csidIGnWVrbGxFJlINY9z2B7veac7iDmyxwgnXrCDd9gqApCpTMS4h467QfEWXV1dbeS57Yuz3lwqObl98gcZfGvVC6SmYEGy19LfH9Zc9chpgQJUJJnjqi9pJJAlTBwiJXRQ7KOQQVXozySQSNpkXPBPc4OEDVA1QbRrZAMy3QJgy3KT97TgkXZrC3FIbut5QZu0MFJzcQLj0I81zeIrvYwCzwZngQBeTy0XaVGZgYMSIXCbU2fVJyFzjTa45mMloqCbsdcGPGIJWbrY6u479K7mmbj8c9rc77ktOTLJLrbp3bR1rncNhH1mGm9/RCmBFPK7eiDJPExoF2VLGBjcrqDqTW+6BL2gTMSBzvCxdr4il0rHvzuYHl56MHM1xbuuhwvlIXGOq/svZvRsaGtgw0OLd1zi2crw4WeN4/E+GhTp1XnK+o9zToBDSQOEgWWdg9sMzPaSG0wMwe7cPGS5mk21bzuEzZXtAx1aZ3HF7Q4iADLYJ5A5T8QgubR2d0jHM/aBDmFgaAHsnIzpHXeSYBvYLOcc7n18sPqAMcBDsrRYuLep7XNniE6rtkPxJoh/RtDXTVLQ57uYpt91jeuCbWVHCVBTxHRseKlFo33Phpp5hMhxMmeVxJQXMLQqOfkD3NbckNcQDPEdqOMp02Ne11mlrs5kgQdYAu4n7552UGzNssOJLocGZHBrsjoJkdVtOPNUK9V9Z7w6jmY6buJAHIjm7r4cEg3dn+zn0gU34cDDtZl+sBL3PYRfM3RxMzfmu12Z7P0KLcrAXHMXFzjJJOvIRpZD2XwzmYdjXgNe4ZiBcAcBPYAtcDLc34LVhhJN2frPnlbdQmbuvFB7cxkIne0tCIdlsbrq5i14aIOqYaZ18UTTzX5o9KNI6kDumCSj6A80UB6KLzpdAPzW0TRUJtzspHMDRI1QNLct9eCXvdUJNOaxSfu6cUCL8ttVz+2cQWPJEXAhouTYz+C6Frc1yuL2pRqCq7MMwzEy29tRuk8uRXHrX+XXpT+llm0ebFM3HU32LJ+CyWYkaEfG3qrlJ7D7zSeyFllrRZE9X6P+0wfyz6BVnjDfdb/KfyUlRlHgHDtAVZwYBzU2okJxw/3W+DP7Jj8RSAswfCPVQ1Aw8FGW0o0JPgPwSZFxR4nabYhrAPgq2CxIfVYHNAaXtBniC64TcQWcLeZWe9jiZa13UTYfmp3Uaj2Ho8txw4eSQdmtpxVDYtWo6iwVozlu9HGND1E2Wg8Rcdi2y7m2WzVA7vXKWXNfTgkze14JOdlsFKCNTLbkj0XGetFrARJ1KZ0h08EC6c8kU/oQkgTmAAmFHTcSYNwmtmRrqpqkRbyQNqjKLWSpXmbptLW/mjW4R5IBUdBgWWZtTdLXROYX8P7LWo6X81kbYfBngGuI5Wgrn1fFfDyVM7Tq0f52pHD0j+x8B+Sh2biDVZmcAHTBiY5jyIRweKpveWNMkTwImLEtPFZXcamFpciO2Qqz8HR5+ZWjXyMEudA5k8eQUYDXXBkHjJTUN1mOwtEcfMqI06I/ZJ8D+Sv16jGuyF28eF/NQ1qTYJOgBJJ4AJqG6za1dg0Z8VJsSgKtdrXDdnMR2cPjCpte14LmiwMX15g+q0fY+vmxD2x7rXAfEBWw1bEZdq7qo0ASLFMpmTBuhTmRPmpK2lufBbGY2ruxFk6kJEm6bR4z5oVdbeSBr3EEgGynDBEwhTiBKhMzx1QDpDzSVm3Ukga54IIBUbGkGTYICmRfldPc8OEDVAqpzCBdClu62Sa3LcpO3tOCAVGyZF1l7cG52MePJazXZbFZe2xuzwId6Ln1fGrYeUZWwh9WO3+kLM9m6fuEi4zfitbY3uR+9+AWf7PH3P9yyfGn6l9pX3pDgS+fABWdlDc8bfAKl7Ujeo9r/QK5so7h734BPZ6Yu0D9pf1Nb+C09oO+rf3HeiyseftNUdTflWnj/0b+4fRJ3qb6YGyhuP77fRaXsa6cZUHJp+YFZuyvcf32/KtD2KP2yr1tcP+QAV8PKK5dq9Ce4EQLlMpiDJsk1hBk6BOc7NYdq2MoVd6IunUzAg2TW7uvFJzc1wga9pJkCymDxESmh4aIPBR9EdfFA3o3cklP0wSQN6WbRrZDJlvrCJpAX5XQD81igRdmtpxSG71yi5uW47LoAZteHJAizNfRZu2/cjkHfKtJzstgs7bTZYDzDvRU6njVsPKMXYbtz/AHf0hVPZoWZ/u9Fb2G3cHaPQKt7NiAz/AHLH8avp/tJd1Htf6BWNle4e9+AUHtCN6j2v9ArGzRuu7x9AntHpiYwfaa3Yz5Vp4wfVv7h9Fn40faavYz0Wpjh9U/uH0Sd6m9o53ZQ3H98ei0fYpv2useTZ/wCX9lm7IO4/vj5Vrexw+11utkfFyvh5RXPtXdF820lANy314IlmW44INdmse2y2MpHe6oSzZba8UnbunHmiG5rlAOjzXnVHpeEdSaamW3JO6Ia+KAfR+tJN6c8gigTahNjxT3NDRI1Rc0AG3BR03EmDdAWHNYpP3dOKNYQLW7EqN5m/agTG5hJ1Wdtj3Y4CY+Cv1TBgWVPao+rB439CqdTxq2HlGJsT3B2qt7PiMva/1Kt7EG4O0eiq7C4d9/qVj+NX07bwvS7z/lCsYAbru9+AUG3Rej33fKrOzxuu739IT2j0xcU37TV7G+gWljrU39w+ioYkfaavYz5Qr+0P0b+4fRPdT8c5sYbj++PRbHsc37VWPJkj+ZZWyG/VvP7/AOC1vY39Zq90T/Or4eUUz7V2rHFxg6Jz25bhF7QBIEFMomTe/atjMLN7Xgg92UwEa1oi3YnUhIvftQJrARJ1TDUOnghUcQSAYUwYI0QDoW8klXznmUkDmtMix1U1SCLeSDngggHVMYwtMnRAqIg3t2o1rxF+xGocwgXQp7utkDqRgXt2qhtUbs8J/BXKjSTIuFW2l+jA4gj8VTPxq2PlGJsoQ3xVXYvvf73+pVrZWnwVbY3vHvv9Ssfxq+n7bH6Pvn5VYwAs7vfgFDtn/wCMfvn5VYwQ3T3v6QntHpj4lv2mr3W+ivY/9HU7p9FVrj7RU7rPRWscNx/dPokL6YWy/wBG7v8A9K1PYz9Yr9wfMVmbOG47v/0rT9jh9oqnk0T/ADldOn5RXPtXZUwQRPmpKpkWvfgk9wIgaplMQZNlrZho2mbdqFYSbX7Eam9EXhGmYEGxQOYQAJUJaZ0Oqc9hJkaKQPERKB2Ycwkq/RO5eiCB/REXta6cXh1h5odNNo1slky3mYQJrctz2WSdvacOaWbNbTjzS93rnwQEOy2Pkqe0RLZ4EhW8ua+nmq2PO7HIi/8AnaqZ+NWx8oxNl6fBV9kthx77/Uqzs3Q9v4lVdlnfd/Ef8xWP41fUu2R+j75+VT4L3T3vwCh2yYDO/wD0lS4HR3aPRT7R6ZtYfaKnY30CtY73H90+igrfrD+630U+O91/dPokKxcANw9/8Fpexx+0VhzaB8XFZ+AG4e//AErS9jx9dW6mg/BxV+n5RXPtXXtYRc8OSc52aw7boZ827ET/ANpZct9eHJa2Ym7uvHkk5ua480ve6o8Us2W2vHkgIqBtjwTeiOtuaPRzeYlLpuEdSB3TjrSTeg6/JJA40gL3tdMa8usfJBryTBOqke0NEjVAHNy3HZdADNrw5IUzJg3Rqbulp/zigTnZbDzVbHt3M3GR6q0xoIk3Kq487pHCR6qufjVse8YuzND2n1Kq7L9938R/zFWdm/tdv4lVdme+7+I/5isXxq+rG2vdZ3x8pUmD0PaPRN2y2zO+PlKfgtD2t9FPtHpQrfrD+630Cmx3uv7p9FDW/WH91vop8cNx/dPogx8B7h7/AOC0vZH9PV62gfFxWbgBuHv/ANK0vY8fXVjyaPjmKv0/KK59q7AsDbjhzQa7NY9tkGPLjB0TqgyiRZa2YHbunHmiG5rnyQp72t4/zghUdlMCwQJzyLDgn9ENb80msBEnVRmoZiUB+kHqSUvRN5eqSBPaINhooaZJN79qDGEEWUtRwIgGUArCBa3ZZKjeZv23TaIg3t2o1rxF+xA2sYNrdijxg+rnja/irFIwL27VUxw3SeEi/iFXPxq2PeMTAavHX+JVbZ533/xX/MVPs3V/afUqts877/4r/mWL41fVvawszvj5XJ+C0d2j0Q2zozvj5XI4LR3aPRT7R6Z9b9Yf3W+inx/uP7p9FXxH6w/ut9FPtA7j+6fRBk4D3D3/AMFq+xo+srHujzKysB7h7/4LW9ijvYgd3+pX6flFc/GuuqNABi3Yo6Nze9uN0KbSCCRCkqmRa9+C1sxta0RbssnUhIvftTaNpm3bZCsJNr9iAVHEEwVMGiNBomscAACYURaZ04oG5zzPxSVrOOY+KSBhqAiBxTGNLTJ0SFIi/K6c5+awQJ5zWCFPd1tKTW5bnssk7e04c0Ae3MZGijxZGQt429VMHZbHyVfGN3HHgfzVc/Gpx7xg7P8AeeOs/MVSwDvrHj/9Xeqs4B2+/wAfmKo4F/17/wCMfX+6xtbS226Gs74+VyfgTZ3aPRRbcO4zvj5SnbOMh3a30T2j0o4k/Xv7rfRT7SO4/un0VbGO+vf3W+isbRO4/uH0QZOAduHv/gtX2J9+v1FpPxcsXZzpa7vj0Wv7DVRnrj70R8T+av0/KK5+Ndm9wcIGqYwZTJSDMtzwTnOzWHbda2YKm9peEWHKIKDd3XjySc3NceaAOYSZGikFQRHgm9IG25JvRHXxQN6I8kFN045FJA3pZtGtkizLfWE40gL8rpjXlxg6ICHZracUju9coubluPNBu9rw5IEG5r6LK21iCzI39nMcx8LSOUlarnZbBc5jse19Z9N4GUBonhJEmfj5Ln1brFfCbqVmHuXDiI8SZ/FZdLBubXJvd4eLG7SLmeqFoMovYNx2YagOv5qQYh495hHW3eH5+Sy6d5VbbLC5gy3hwPhBQ2YxwDpEe76f3Vw4hp1B8QoziWDjCa/dm/zTHx2Fe6sS0AgtYOXD/tW8YwljwNS0jxjRWXYhhNvQqFzp0aSmk7YuEw+RgEkknMZEQOFp11+Cu7Dqto1mAn3iQeqRaY6wB4p9bDu47vhdZmKrsZOXeeNB18C4q0/P1F/Xo+ed2IlIty314KLCVWvptqNMhzQ4HhcKVrs1j22WxlIb3VCRdltrxSdu6ceaLG5rlAujm8xKHS8I6kHPIsOCf0Q18UDfo/Wkm9OepJAmvJIBKke0ASLFOeBB00UNLW/mgNMyYN0atoiyNbS3kqGNxpY0gXfwm8BRbJN1Mm/wsfjwxpJu61rmG8SY8VyePw76dQ1AC5jvfjnzU7KmYkOzHMN7hM+8Z9Am4PHGhFKsSWgblQjVnBr/AN4WvxlZM8uVd8ceJmHqzem8t5ts4T1tOngrbNoV26sa8fuyPIqycDRqbzYn7zDCDdlvbdlXwcAVWS+l7Z7Rv2w4Depk9n9wFA/bzf8A6n/yj81cfRxGhFN3hBVd+Hq/cb/Ml5E0qP2+OFGofAfmon7arO9ynl7T/wBK47C1T+wwdpJ/BFuCrGxexg/dA9So/T8c/iX1n+++Bybb/kqowznbrBA4u/Lmujq7OYy7nF569FmYvabGnLTbnfo1jOfCTwU6NtjYO1W4fLRe4lkSLTkEwCeQJPkV14qNLQ5pBB4tIIPivK20XND3VHEvqHei4aP2A1vILoPZfappuyOBLXGL6tcbTHwld8M9flcs8PcdtS3pm6FR0GBZGtwjyTqOl/Nd3EWNBEnVRF5mJSqEyYUwAjhogXRDkkq0nr80kDmMIIMKWo4EQLlJ1QG3OyYxpaZOiBUhBvZYu0RL3cb/AILce7NYLLxdEh0njdcurP5X6fdz1fDEEZYAzCSdQ3j29XJFlZ28aobkhzADlIuZzR2ARHJazqUqtXwQPUeYhZndlUcJTGdzHPZDoYGmxkwI4wT1ytGi2sGg58wLS4GL20sQNZ5hRvwjuXLiRMAieU6dl1G2nVyZS+H6EwXNLT7zfHn1oLAxOIhpAa4ONrEE2JmxNrKMbQrlpcKbYFzJcCLTcEaqBlZ7AxrRLgC2SCGNkXPPWL8pQpVCGP0hxBMzN3lxgHUQ5SJPpWJeN1jBMiSSNNdY/wACq5sS/V7W7waQ0AEEmCLk6SPiFNRxLgQ2DlkukCYMmWmdTNuxV6NB7HPdmDg5xcA0EbwcMhJP7ouOc+AV8Ts4EvbUe9z2RLc27fw08EHU2hmSmQwwHRugh4AcZMdk9YOis4bDv1eZeZzEm0cGgDRsTbrTzhAXSb3JA4NngOaCi+m5zmGB7pzh37LjcRGp115p/umRzntMzJV51KFHh6GZ7WxMuExym6mIrs9k4npKbXusXeoJBhWKokyLqOlQaGtawQ1vDtUzXZbFa52/We9zmOAEE3UJYZmOKc5hJkaFPFQaeClB/SDmEFD0BSQO6KLzpdHPmsm9LNo1snZMt0ADct9eCVRoeISDs1jbikd3S8oM+thS3S6hAC18ua+iiqAaEAxx4rjl0p6dJn9UOiBSOGV44IRYkeagFB2gIVeFnpblPqk/DqJ1FaD8O8ax8VGMM86DzVLjfieU+qBoofR1edhHjgPinM2e8jVvmkxy+HKfVIYZvEqDEBoNrrU/08TvOJ7LK4zAMbcCSLib9avOnai5xzzdn1H3DYbzNh+fktnZ+zWU9Lv4uPmByCvB+a2iRbluL8F1x6cx/XPLK0hu63lItzX04JDe1tCRdltrxV1R6SLckOi4z1o9HN+aHS8I6kB6cckkugHNJAXUwBI4XTGOLjB0RSQF7ctwgze14JJIA52UwE9rARJ1KSSBnSHTwT3MAEjUJJIGNdmMFF4y6cUkkBYM1ymvcWmBoikgc2mCJPFRioTbnZFJA9zA0SNU1js1ikkgT93Tiixua5SSQMc8tMDQKQUxr4pJII+mKSSSD//Z"/>
          <p:cNvSpPr>
            <a:spLocks noChangeAspect="1" noChangeArrowheads="1"/>
          </p:cNvSpPr>
          <p:nvPr/>
        </p:nvSpPr>
        <p:spPr bwMode="auto">
          <a:xfrm>
            <a:off x="143608" y="-144463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1748" name="AutoShape 4" descr="data:image/jpeg;base64,/9j/4AAQSkZJRgABAQAAAQABAAD/2wCEAAoHCBYVFRgWFhYZGBgaHBwcGBkYHBkYHBoaHBohHBwaGhocIS4lHB4rIRocJjgmKy8xNTU1GiQ7QDs0Py40NTEBDAwMEA8QHhISHjYrISs0NDQ0NDQ0NDQxNDQ0NDQ0NDQ0MTQ0NDQ0NDQ0NDQ0MTQ0NDQ0NDQ0NDQ0NDQ0NDQ0NP/AABEIATgAoQMBIgACEQEDEQH/xAAbAAABBQEBAAAAAAAAAAAAAAABAAIDBAUGB//EAEMQAAEDAgMEBwQGCQQCAwAAAAEAAhEDIQQSMQUiQVETYXFygaGxBjKRshQjJFLB0TM0QmJzksLh8BWCovHS4kNTY//EABgBAQADAQAAAAAAAAAAAAAAAAABAgQD/8QAHxEBAQACAQUBAQAAAAAAAAAAAAECERIDMTJBUSEi/9oADAMBAAIRAxEAPwD2FzxBuNFFSEGTbtQbTIMkaKHaO0WU2y4kzoACSb/AeKi3Xck2tVjItfsulRtM27bLCp+0tIH3ah8B/wCSFX2npHRr/g3/AMlHKfVuNbdYSbX7LqVjgAJsucZ7VsAjo3/Fqif7UNJnoz/MPyUc8TjXRZTOh1Uz3AgwVyzva48KQjrf/wCqhb7UuF+iH8x/JOeJxrqqQg3t22T614i/Zdcm/wBrHkR0bfiUxvtW8aMZ/wAvzTnDjXX0TAvbtsmVRJkX7Fyb/aqof2Gf8vzRb7WVAI6NnxcnOHGuwa4AC4ULWmRY6rjXe01Y8GfA/mi/2oxBGrB2N/MpzhxrtqjgRAv2JlIQb27bLkMP7VPaZexrh1S0/iuhwW2KVcQ10O4tdY+HPwUzKUuNi/WvEX7Lp1IwL27bJtPd1tKD25jIuFZUKjSSSBKmDxGo0TWvAEHVRmmZmEDMh5H4JKz0refqkgaagNr3ssja+FPvatAg9X/a1eii86XSL81o18VXLHlNJxurtxOIwAN22PLh/ZZtRhaYIg/5pzXZbTwIaMwMA2PUeCya+HDhDh/bsKzWXG6rvLLNxgIFaD9mQfe8gl/po+8fJNw0zkJWmNmt5u8vyTv9OZzPxH5JyhqspBap2czmfj/ZIbOZ1/FOUNMpJa30BnI/EojAM+75n81PI0xyUpWz9DZ90eacMKz7rfgo5GmGSmyt/oWfdb8AhkZ9xvwH5KNmlLDbbrsjfLgBEP3hC6HZ/tZTO69pYeY3hPqFlw37o+ASJHIfBWmdnZFwldhSe2oMzHNc08QZ9FP0o0vyXJbLxDm1GhvE3HMcV1fQ8Z613wy5Ryyx40Po56kken6vNJXVDpSbWvZOLA24RcwAEgaJjHkmDoga9oqAtcLELAxDcr3MDg7IBLeIkSD4hdHVGUSLLisbSZiMQ6pTflqNLWlzYmGmIc3UjyuuHW1qfXXpb2diMQGu3hHETxUTsc1P+ktJyVcocJAPBwPInRw5Koygz6TkyjKKZcet2eB5Lg7JTj2pf6g1Vdv5GUHlgDX5d0jUGYHnCcyo3pywn3Xi3coF7h6H4IJztBqX+oN/wFS7LLOgpvi7mAkm5M3WPi8Q0vrnTcpsHfe8wB1wPNSaaX07qPwKa7G9R+BVXDYtr6lLiHPxJ6jkIYApvaDFNbReBFwWgRckiGgdpKB5xjvun4JoxTvulUKGMHTMZqGuYwnmaVIvcOsSW+Kv7FxjfozHSJcC89Rc4uI80QjftAtJBEECSDAMc4PBNdjncuMC41iY7Yus3G41r3VXyN5raDDwLnOl8Hk1ouUMNtynnpOmxfWceomGNB5bpKjadNN9eoAXFhAAkk8le2Ng6mIaHghrCAWugnMD90Kxs2h9JcRP1Y98g3Mj3badq67CUGNY1rWgNaMrQLAAaALr08OX7eznnnr8ndX2dstlMAiS7i4xP9la6U6W5JOeQYGikDBEwtEkn5HG23uHQDrSUXSu5+iClAtJka6qaoBFvJJzgQRKjptIMmwQCmJkG4jivN9q7CqYOsawBeH1qQbWDt6mwuAc1zQLg6cAvS6xkWumsaIIcLHgeKpnhMotjlcXC7Txb3PNLIzJImA4udN55AWNiPFUMcyu2pmpgkCWySJyzwtp2rpsXhmsquNt4yOJjKBrziU80mZCZ4+Ux6LJcbtplmnA47DYhzg97nnKczQA3KHC4dl4kHmoDhalM03kv3nZsxLS4OqbpLxFgbgld7i3sYJid4CByOi8+xG0atN9QubmpB72Z76F8tGugiFGk7XWdKx3QtByxnac5LOjcSGlriLCZGWLKuyjU34ZlFN5IzOhj6gIEh0Tn4AmRZaOH2/nGHeGF2Rs1A0Zg0Nc7KD1kyQq+Mw+LOV72DIHOe5kmSCbN5DKNOu6aSfgvZl72MeXuYJL2tk5mucb909Wimxfs0+b1Xue0FwzRYaEgjiOafgcRmqdCXPpOflLwSRultjH3oESNVl7WzNqFhe4vzljSXGcggwDMSbC6CHBUy/ILOcwnPBOZl4D2knfJvPYr9HZ7i9rLFjnlriBlLXXcc7OsA3VbDezuIc01BDD7obB3crpjtnj1lTt2jVp9K97JzNcRl3srmNAl5HuzMoLGJ2AA7NnhrmsDAW53S6d3sgSqtLYryAQ9sExutESOrgfzSwuKxOJYajC1jaYiLF05csidIGnWVrbGxFJlINY9z2B7veac7iDmyxwgnXrCDd9gqApCpTMS4h467QfEWXV1dbeS57Yuz3lwqObl98gcZfGvVC6SmYEGy19LfH9Zc9chpgQJUJJnjqi9pJJAlTBwiJXRQ7KOQQVXozySQSNpkXPBPc4OEDVA1QbRrZAMy3QJgy3KT97TgkXZrC3FIbut5QZu0MFJzcQLj0I81zeIrvYwCzwZngQBeTy0XaVGZgYMSIXCbU2fVJyFzjTa45mMloqCbsdcGPGIJWbrY6u479K7mmbj8c9rc77ktOTLJLrbp3bR1rncNhH1mGm9/RCmBFPK7eiDJPExoF2VLGBjcrqDqTW+6BL2gTMSBzvCxdr4il0rHvzuYHl56MHM1xbuuhwvlIXGOq/svZvRsaGtgw0OLd1zi2crw4WeN4/E+GhTp1XnK+o9zToBDSQOEgWWdg9sMzPaSG0wMwe7cPGS5mk21bzuEzZXtAx1aZ3HF7Q4iADLYJ5A5T8QgubR2d0jHM/aBDmFgaAHsnIzpHXeSYBvYLOcc7n18sPqAMcBDsrRYuLep7XNniE6rtkPxJoh/RtDXTVLQ57uYpt91jeuCbWVHCVBTxHRseKlFo33Phpp5hMhxMmeVxJQXMLQqOfkD3NbckNcQDPEdqOMp02Ne11mlrs5kgQdYAu4n7552UGzNssOJLocGZHBrsjoJkdVtOPNUK9V9Z7w6jmY6buJAHIjm7r4cEg3dn+zn0gU34cDDtZl+sBL3PYRfM3RxMzfmu12Z7P0KLcrAXHMXFzjJJOvIRpZD2XwzmYdjXgNe4ZiBcAcBPYAtcDLc34LVhhJN2frPnlbdQmbuvFB7cxkIne0tCIdlsbrq5i14aIOqYaZ18UTTzX5o9KNI6kDumCSj6A80UB6KLzpdAPzW0TRUJtzspHMDRI1QNLct9eCXvdUJNOaxSfu6cUCL8ttVz+2cQWPJEXAhouTYz+C6Frc1yuL2pRqCq7MMwzEy29tRuk8uRXHrX+XXpT+llm0ebFM3HU32LJ+CyWYkaEfG3qrlJ7D7zSeyFllrRZE9X6P+0wfyz6BVnjDfdb/KfyUlRlHgHDtAVZwYBzU2okJxw/3W+DP7Jj8RSAswfCPVQ1Aw8FGW0o0JPgPwSZFxR4nabYhrAPgq2CxIfVYHNAaXtBniC64TcQWcLeZWe9jiZa13UTYfmp3Uaj2Ho8txw4eSQdmtpxVDYtWo6iwVozlu9HGND1E2Wg8Rcdi2y7m2WzVA7vXKWXNfTgkze14JOdlsFKCNTLbkj0XGetFrARJ1KZ0h08EC6c8kU/oQkgTmAAmFHTcSYNwmtmRrqpqkRbyQNqjKLWSpXmbptLW/mjW4R5IBUdBgWWZtTdLXROYX8P7LWo6X81kbYfBngGuI5Wgrn1fFfDyVM7Tq0f52pHD0j+x8B+Sh2biDVZmcAHTBiY5jyIRweKpveWNMkTwImLEtPFZXcamFpciO2Qqz8HR5+ZWjXyMEudA5k8eQUYDXXBkHjJTUN1mOwtEcfMqI06I/ZJ8D+Sv16jGuyF28eF/NQ1qTYJOgBJJ4AJqG6za1dg0Z8VJsSgKtdrXDdnMR2cPjCpte14LmiwMX15g+q0fY+vmxD2x7rXAfEBWw1bEZdq7qo0ASLFMpmTBuhTmRPmpK2lufBbGY2ruxFk6kJEm6bR4z5oVdbeSBr3EEgGynDBEwhTiBKhMzx1QDpDzSVm3Ukga54IIBUbGkGTYICmRfldPc8OEDVAqpzCBdClu62Sa3LcpO3tOCAVGyZF1l7cG52MePJazXZbFZe2xuzwId6Ln1fGrYeUZWwh9WO3+kLM9m6fuEi4zfitbY3uR+9+AWf7PH3P9yyfGn6l9pX3pDgS+fABWdlDc8bfAKl7Ujeo9r/QK5so7h734BPZ6Yu0D9pf1Nb+C09oO+rf3HeiyseftNUdTflWnj/0b+4fRJ3qb6YGyhuP77fRaXsa6cZUHJp+YFZuyvcf32/KtD2KP2yr1tcP+QAV8PKK5dq9Ce4EQLlMpiDJsk1hBk6BOc7NYdq2MoVd6IunUzAg2TW7uvFJzc1wga9pJkCymDxESmh4aIPBR9EdfFA3o3cklP0wSQN6WbRrZDJlvrCJpAX5XQD81igRdmtpxSG71yi5uW47LoAZteHJAizNfRZu2/cjkHfKtJzstgs7bTZYDzDvRU6njVsPKMXYbtz/AHf0hVPZoWZ/u9Fb2G3cHaPQKt7NiAz/AHLH8avp/tJd1Htf6BWNle4e9+AUHtCN6j2v9ArGzRuu7x9AntHpiYwfaa3Yz5Vp4wfVv7h9Fn40faavYz0Wpjh9U/uH0Sd6m9o53ZQ3H98ei0fYpv2useTZ/wCX9lm7IO4/vj5Vrexw+11utkfFyvh5RXPtXdF820lANy314IlmW44INdmse2y2MpHe6oSzZba8UnbunHmiG5rlAOjzXnVHpeEdSaamW3JO6Ia+KAfR+tJN6c8gigTahNjxT3NDRI1Rc0AG3BR03EmDdAWHNYpP3dOKNYQLW7EqN5m/agTG5hJ1Wdtj3Y4CY+Cv1TBgWVPao+rB439CqdTxq2HlGJsT3B2qt7PiMva/1Kt7EG4O0eiq7C4d9/qVj+NX07bwvS7z/lCsYAbru9+AUG3Rej33fKrOzxuu739IT2j0xcU37TV7G+gWljrU39w+ioYkfaavYz5Qr+0P0b+4fRPdT8c5sYbj++PRbHsc37VWPJkj+ZZWyG/VvP7/AOC1vY39Zq90T/Or4eUUz7V2rHFxg6Jz25bhF7QBIEFMomTe/atjMLN7Xgg92UwEa1oi3YnUhIvftQJrARJ1TDUOnghUcQSAYUwYI0QDoW8klXznmUkDmtMix1U1SCLeSDngggHVMYwtMnRAqIg3t2o1rxF+xGocwgXQp7utkDqRgXt2qhtUbs8J/BXKjSTIuFW2l+jA4gj8VTPxq2PlGJsoQ3xVXYvvf73+pVrZWnwVbY3vHvv9Ssfxq+n7bH6Pvn5VYwAs7vfgFDtn/wCMfvn5VYwQ3T3v6QntHpj4lv2mr3W+ivY/9HU7p9FVrj7RU7rPRWscNx/dPokL6YWy/wBG7v8A9K1PYz9Yr9wfMVmbOG47v/0rT9jh9oqnk0T/ADldOn5RXPtXZUwQRPmpKpkWvfgk9wIgaplMQZNlrZho2mbdqFYSbX7Eam9EXhGmYEGxQOYQAJUJaZ0Oqc9hJkaKQPERKB2Ycwkq/RO5eiCB/REXta6cXh1h5odNNo1slky3mYQJrctz2WSdvacOaWbNbTjzS93rnwQEOy2Pkqe0RLZ4EhW8ua+nmq2PO7HIi/8AnaqZ+NWx8oxNl6fBV9kthx77/Uqzs3Q9v4lVdlnfd/Ef8xWP41fUu2R+j75+VT4L3T3vwCh2yYDO/wD0lS4HR3aPRT7R6ZtYfaKnY30CtY73H90+igrfrD+630U+O91/dPokKxcANw9/8Fpexx+0VhzaB8XFZ+AG4e//AErS9jx9dW6mg/BxV+n5RXPtXXtYRc8OSc52aw7boZ827ET/ANpZct9eHJa2Ym7uvHkk5ua480ve6o8Us2W2vHkgIqBtjwTeiOtuaPRzeYlLpuEdSB3TjrSTeg6/JJA40gL3tdMa8usfJBryTBOqke0NEjVAHNy3HZdADNrw5IUzJg3Rqbulp/zigTnZbDzVbHt3M3GR6q0xoIk3Kq487pHCR6qufjVse8YuzND2n1Kq7L9938R/zFWdm/tdv4lVdme+7+I/5isXxq+rG2vdZ3x8pUmD0PaPRN2y2zO+PlKfgtD2t9FPtHpQrfrD+630Cmx3uv7p9FDW/WH91vop8cNx/dPogx8B7h7/AOC0vZH9PV62gfFxWbgBuHv/ANK0vY8fXVjyaPjmKv0/KK59q7AsDbjhzQa7NY9tkGPLjB0TqgyiRZa2YHbunHmiG5rnyQp72t4/zghUdlMCwQJzyLDgn9ENb80msBEnVRmoZiUB+kHqSUvRN5eqSBPaINhooaZJN79qDGEEWUtRwIgGUArCBa3ZZKjeZv23TaIg3t2o1rxF+xA2sYNrdijxg+rnja/irFIwL27VUxw3SeEi/iFXPxq2PeMTAavHX+JVbZ533/xX/MVPs3V/afUqts877/4r/mWL41fVvawszvj5XJ+C0d2j0Q2zozvj5XI4LR3aPRT7R6Z9b9Yf3W+inx/uP7p9FXxH6w/ut9FPtA7j+6fRBk4D3D3/AMFq+xo+srHujzKysB7h7/4LW9ijvYgd3+pX6flFc/GuuqNABi3Yo6Nze9uN0KbSCCRCkqmRa9+C1sxta0RbssnUhIvftTaNpm3bZCsJNr9iAVHEEwVMGiNBomscAACYURaZ04oG5zzPxSVrOOY+KSBhqAiBxTGNLTJ0SFIi/K6c5+awQJ5zWCFPd1tKTW5bnssk7e04c0Ae3MZGijxZGQt429VMHZbHyVfGN3HHgfzVc/Gpx7xg7P8AeeOs/MVSwDvrHj/9Xeqs4B2+/wAfmKo4F/17/wCMfX+6xtbS226Gs74+VyfgTZ3aPRRbcO4zvj5SnbOMh3a30T2j0o4k/Xv7rfRT7SO4/un0VbGO+vf3W+isbRO4/uH0QZOAduHv/gtX2J9+v1FpPxcsXZzpa7vj0Wv7DVRnrj70R8T+av0/KK5+Ndm9wcIGqYwZTJSDMtzwTnOzWHbda2YKm9peEWHKIKDd3XjySc3NceaAOYSZGikFQRHgm9IG25JvRHXxQN6I8kFN045FJA3pZtGtkizLfWE40gL8rpjXlxg6ICHZracUju9coubluPNBu9rw5IEG5r6LK21iCzI39nMcx8LSOUlarnZbBc5jse19Z9N4GUBonhJEmfj5Ln1brFfCbqVmHuXDiI8SZ/FZdLBubXJvd4eLG7SLmeqFoMovYNx2YagOv5qQYh495hHW3eH5+Sy6d5VbbLC5gy3hwPhBQ2YxwDpEe76f3Vw4hp1B8QoziWDjCa/dm/zTHx2Fe6sS0AgtYOXD/tW8YwljwNS0jxjRWXYhhNvQqFzp0aSmk7YuEw+RgEkknMZEQOFp11+Cu7Dqto1mAn3iQeqRaY6wB4p9bDu47vhdZmKrsZOXeeNB18C4q0/P1F/Xo+ed2IlIty314KLCVWvptqNMhzQ4HhcKVrs1j22WxlIb3VCRdltrxSdu6ceaLG5rlAujm8xKHS8I6kHPIsOCf0Q18UDfo/Wkm9OepJAmvJIBKke0ASLFOeBB00UNLW/mgNMyYN0atoiyNbS3kqGNxpY0gXfwm8BRbJN1Mm/wsfjwxpJu61rmG8SY8VyePw76dQ1AC5jvfjnzU7KmYkOzHMN7hM+8Z9Am4PHGhFKsSWgblQjVnBr/AN4WvxlZM8uVd8ceJmHqzem8t5ts4T1tOngrbNoV26sa8fuyPIqycDRqbzYn7zDCDdlvbdlXwcAVWS+l7Z7Rv2w4Depk9n9wFA/bzf8A6n/yj81cfRxGhFN3hBVd+Hq/cb/Ml5E0qP2+OFGofAfmon7arO9ynl7T/wBK47C1T+wwdpJ/BFuCrGxexg/dA9So/T8c/iX1n+++Bybb/kqowznbrBA4u/Lmujq7OYy7nF569FmYvabGnLTbnfo1jOfCTwU6NtjYO1W4fLRe4lkSLTkEwCeQJPkV14qNLQ5pBB4tIIPivK20XND3VHEvqHei4aP2A1vILoPZfappuyOBLXGL6tcbTHwld8M9flcs8PcdtS3pm6FR0GBZGtwjyTqOl/Nd3EWNBEnVRF5mJSqEyYUwAjhogXRDkkq0nr80kDmMIIMKWo4EQLlJ1QG3OyYxpaZOiBUhBvZYu0RL3cb/AILce7NYLLxdEh0njdcurP5X6fdz1fDEEZYAzCSdQ3j29XJFlZ28aobkhzADlIuZzR2ARHJazqUqtXwQPUeYhZndlUcJTGdzHPZDoYGmxkwI4wT1ytGi2sGg58wLS4GL20sQNZ5hRvwjuXLiRMAieU6dl1G2nVyZS+H6EwXNLT7zfHn1oLAxOIhpAa4ONrEE2JmxNrKMbQrlpcKbYFzJcCLTcEaqBlZ7AxrRLgC2SCGNkXPPWL8pQpVCGP0hxBMzN3lxgHUQ5SJPpWJeN1jBMiSSNNdY/wACq5sS/V7W7waQ0AEEmCLk6SPiFNRxLgQ2DlkukCYMmWmdTNuxV6NB7HPdmDg5xcA0EbwcMhJP7ouOc+AV8Ts4EvbUe9z2RLc27fw08EHU2hmSmQwwHRugh4AcZMdk9YOis4bDv1eZeZzEm0cGgDRsTbrTzhAXSb3JA4NngOaCi+m5zmGB7pzh37LjcRGp115p/umRzntMzJV51KFHh6GZ7WxMuExym6mIrs9k4npKbXusXeoJBhWKokyLqOlQaGtawQ1vDtUzXZbFa52/We9zmOAEE3UJYZmOKc5hJkaFPFQaeClB/SDmEFD0BSQO6KLzpdHPmsm9LNo1snZMt0ADct9eCVRoeISDs1jbikd3S8oM+thS3S6hAC18ua+iiqAaEAxx4rjl0p6dJn9UOiBSOGV44IRYkeagFB2gIVeFnpblPqk/DqJ1FaD8O8ax8VGMM86DzVLjfieU+qBoofR1edhHjgPinM2e8jVvmkxy+HKfVIYZvEqDEBoNrrU/08TvOJ7LK4zAMbcCSLib9avOnai5xzzdn1H3DYbzNh+fktnZ+zWU9Lv4uPmByCvB+a2iRbluL8F1x6cx/XPLK0hu63lItzX04JDe1tCRdltrxV1R6SLckOi4z1o9HN+aHS8I6kB6cckkugHNJAXUwBI4XTGOLjB0RSQF7ctwgze14JJIA52UwE9rARJ1KSSBnSHTwT3MAEjUJJIGNdmMFF4y6cUkkBYM1ymvcWmBoikgc2mCJPFRioTbnZFJA9zA0SNU1js1ikkgT93Tiixua5SSQMc8tMDQKQUxr4pJII+mKSSSD//Z"/>
          <p:cNvSpPr>
            <a:spLocks noChangeAspect="1" noChangeArrowheads="1"/>
          </p:cNvSpPr>
          <p:nvPr/>
        </p:nvSpPr>
        <p:spPr bwMode="auto">
          <a:xfrm>
            <a:off x="143608" y="-144463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1758" name="AutoShape 14" descr="205 Bone Ivory Stock Illustrations, Cliparts and Royalty Free Bone Ivory  Vectors"/>
          <p:cNvSpPr>
            <a:spLocks noChangeAspect="1" noChangeArrowheads="1"/>
          </p:cNvSpPr>
          <p:nvPr/>
        </p:nvSpPr>
        <p:spPr bwMode="auto">
          <a:xfrm>
            <a:off x="4139952" y="3573016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50178" name="AutoShape 2" descr="https://www.researchgate.net/profile/Isaac-Dekker/publication/351060324/figure/fig1/AS:1021280488812546@1620503651417/The-12-principles-of-green-chemistry-from-5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2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0" y="5949280"/>
            <a:ext cx="9144000" cy="648072"/>
          </a:xfrm>
        </p:spPr>
        <p:txBody>
          <a:bodyPr>
            <a:normAutofit/>
          </a:bodyPr>
          <a:lstStyle/>
          <a:p>
            <a:pPr marL="0" indent="0" algn="ctr">
              <a:buSzPct val="100000"/>
              <a:buNone/>
            </a:pPr>
            <a:r>
              <a:rPr lang="en-US" sz="1700" dirty="0" smtClean="0">
                <a:latin typeface="Arial" pitchFamily="34" charset="0"/>
                <a:cs typeface="Arial" pitchFamily="34" charset="0"/>
                <a:sym typeface="Wingdings 3"/>
              </a:rPr>
              <a:t>P.T. Anastas, J.C. Warner, </a:t>
            </a:r>
            <a:r>
              <a:rPr lang="en-US" sz="1700" i="1" dirty="0" smtClean="0">
                <a:latin typeface="Arial" pitchFamily="34" charset="0"/>
                <a:cs typeface="Arial" pitchFamily="34" charset="0"/>
                <a:sym typeface="Wingdings 3"/>
              </a:rPr>
              <a:t>Green Chemistry: Theory and Practice</a:t>
            </a:r>
            <a:r>
              <a:rPr lang="en-US" sz="1700" dirty="0" smtClean="0">
                <a:latin typeface="Arial" pitchFamily="34" charset="0"/>
                <a:cs typeface="Arial" pitchFamily="34" charset="0"/>
                <a:sym typeface="Wingdings 3"/>
              </a:rPr>
              <a:t>,                                 Oxford University Press: New York, </a:t>
            </a:r>
            <a:r>
              <a:rPr lang="en-US" sz="1700" b="1" dirty="0" smtClean="0">
                <a:latin typeface="Arial" pitchFamily="34" charset="0"/>
                <a:cs typeface="Arial" pitchFamily="34" charset="0"/>
                <a:sym typeface="Wingdings 3"/>
              </a:rPr>
              <a:t>1998</a:t>
            </a:r>
            <a:r>
              <a:rPr lang="en-US" sz="1700" dirty="0" smtClean="0">
                <a:latin typeface="Arial" pitchFamily="34" charset="0"/>
                <a:cs typeface="Arial" pitchFamily="34" charset="0"/>
                <a:sym typeface="Wingdings 3"/>
              </a:rPr>
              <a:t>.</a:t>
            </a:r>
            <a:endParaRPr lang="el-GR" sz="1700" dirty="0" smtClean="0">
              <a:latin typeface="Arial" pitchFamily="34" charset="0"/>
              <a:cs typeface="Arial" pitchFamily="34" charset="0"/>
              <a:sym typeface="Wingdings 3"/>
            </a:endParaRPr>
          </a:p>
        </p:txBody>
      </p:sp>
      <p:sp>
        <p:nvSpPr>
          <p:cNvPr id="50180" name="AutoShape 4" descr="https://media.springernature.com/full/springer-static/image/art%3A10.1007%2Fs10311-022-01482-1/MediaObjects/10311_2022_1482_Fig5_HTML.png?as=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50182" name="Picture 6" descr="https://media.springernature.com/lw685/springer-static/image/art%3A10.1007%2Fs10311-022-01482-1/MediaObjects/10311_2022_1482_Fig5_HTM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5369" y="1323948"/>
            <a:ext cx="6673262" cy="448131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427984" y="620688"/>
            <a:ext cx="4176464" cy="650336"/>
          </a:xfrm>
        </p:spPr>
        <p:txBody>
          <a:bodyPr>
            <a:noAutofit/>
          </a:bodyPr>
          <a:lstStyle/>
          <a:p>
            <a:r>
              <a:rPr lang="el-GR" sz="36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ΠΡΑΣΙΝΗ ΧΗΜΕΙΑ</a:t>
            </a:r>
            <a:endParaRPr lang="el-GR" sz="36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179512" y="-27384"/>
            <a:ext cx="648072" cy="410137"/>
          </a:xfrm>
          <a:prstGeom prst="rect">
            <a:avLst/>
          </a:prstGeom>
          <a:noFill/>
        </p:spPr>
        <p:txBody>
          <a:bodyPr wrap="square" lIns="101370" tIns="50685" rIns="101370" bIns="50685" rtlCol="0">
            <a:spAutoFit/>
          </a:bodyPr>
          <a:lstStyle/>
          <a:p>
            <a:fld id="{0D9E4952-DAA2-4537-9F83-99525CB0C1DA}" type="slidenum"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pPr/>
              <a:t>6</a:t>
            </a:fld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1746" name="AutoShape 2" descr="data:image/jpeg;base64,/9j/4AAQSkZJRgABAQAAAQABAAD/2wCEAAoHCBYVFRgWFhYZGBgaHBwcGBkYHBkYHBoaHBohHBwaGhocIS4lHB4rIRocJjgmKy8xNTU1GiQ7QDs0Py40NTEBDAwMEA8QHhISHjYrISs0NDQ0NDQ0NDQxNDQ0NDQ0NDQ0MTQ0NDQ0NDQ0NDQ0MTQ0NDQ0NDQ0NDQ0NDQ0NDQ0NP/AABEIATgAoQMBIgACEQEDEQH/xAAbAAABBQEBAAAAAAAAAAAAAAABAAIDBAUGB//EAEMQAAEDAgMEBwQGCQQCAwAAAAEAAhEDIQQSMQUiQVETYXFygaGxBjKRshQjJFLB0TM0QmJzksLh8BWCovHS4kNTY//EABgBAQADAQAAAAAAAAAAAAAAAAABAgQD/8QAHxEBAQACAQUBAQAAAAAAAAAAAAECERIDMTJBUSEi/9oADAMBAAIRAxEAPwD2FzxBuNFFSEGTbtQbTIMkaKHaO0WU2y4kzoACSb/AeKi3Xck2tVjItfsulRtM27bLCp+0tIH3ah8B/wCSFX2npHRr/g3/AMlHKfVuNbdYSbX7LqVjgAJsucZ7VsAjo3/Fqif7UNJnoz/MPyUc8TjXRZTOh1Uz3AgwVyzva48KQjrf/wCqhb7UuF+iH8x/JOeJxrqqQg3t22T614i/Zdcm/wBrHkR0bfiUxvtW8aMZ/wAvzTnDjXX0TAvbtsmVRJkX7Fyb/aqof2Gf8vzRb7WVAI6NnxcnOHGuwa4AC4ULWmRY6rjXe01Y8GfA/mi/2oxBGrB2N/MpzhxrtqjgRAv2JlIQb27bLkMP7VPaZexrh1S0/iuhwW2KVcQ10O4tdY+HPwUzKUuNi/WvEX7Lp1IwL27bJtPd1tKD25jIuFZUKjSSSBKmDxGo0TWvAEHVRmmZmEDMh5H4JKz0refqkgaagNr3ssja+FPvatAg9X/a1eii86XSL81o18VXLHlNJxurtxOIwAN22PLh/ZZtRhaYIg/5pzXZbTwIaMwMA2PUeCya+HDhDh/bsKzWXG6rvLLNxgIFaD9mQfe8gl/po+8fJNw0zkJWmNmt5u8vyTv9OZzPxH5JyhqspBap2czmfj/ZIbOZ1/FOUNMpJa30BnI/EojAM+75n81PI0xyUpWz9DZ90eacMKz7rfgo5GmGSmyt/oWfdb8AhkZ9xvwH5KNmlLDbbrsjfLgBEP3hC6HZ/tZTO69pYeY3hPqFlw37o+ASJHIfBWmdnZFwldhSe2oMzHNc08QZ9FP0o0vyXJbLxDm1GhvE3HMcV1fQ8Z613wy5Ryyx40Po56kken6vNJXVDpSbWvZOLA24RcwAEgaJjHkmDoga9oqAtcLELAxDcr3MDg7IBLeIkSD4hdHVGUSLLisbSZiMQ6pTflqNLWlzYmGmIc3UjyuuHW1qfXXpb2diMQGu3hHETxUTsc1P+ktJyVcocJAPBwPInRw5Koygz6TkyjKKZcet2eB5Lg7JTj2pf6g1Vdv5GUHlgDX5d0jUGYHnCcyo3pywn3Xi3coF7h6H4IJztBqX+oN/wFS7LLOgpvi7mAkm5M3WPi8Q0vrnTcpsHfe8wB1wPNSaaX07qPwKa7G9R+BVXDYtr6lLiHPxJ6jkIYApvaDFNbReBFwWgRckiGgdpKB5xjvun4JoxTvulUKGMHTMZqGuYwnmaVIvcOsSW+Kv7FxjfozHSJcC89Rc4uI80QjftAtJBEECSDAMc4PBNdjncuMC41iY7Yus3G41r3VXyN5raDDwLnOl8Hk1ouUMNtynnpOmxfWceomGNB5bpKjadNN9eoAXFhAAkk8le2Ng6mIaHghrCAWugnMD90Kxs2h9JcRP1Y98g3Mj3badq67CUGNY1rWgNaMrQLAAaALr08OX7eznnnr8ndX2dstlMAiS7i4xP9la6U6W5JOeQYGikDBEwtEkn5HG23uHQDrSUXSu5+iClAtJka6qaoBFvJJzgQRKjptIMmwQCmJkG4jivN9q7CqYOsawBeH1qQbWDt6mwuAc1zQLg6cAvS6xkWumsaIIcLHgeKpnhMotjlcXC7Txb3PNLIzJImA4udN55AWNiPFUMcyu2pmpgkCWySJyzwtp2rpsXhmsquNt4yOJjKBrziU80mZCZ4+Ux6LJcbtplmnA47DYhzg97nnKczQA3KHC4dl4kHmoDhalM03kv3nZsxLS4OqbpLxFgbgld7i3sYJid4CByOi8+xG0atN9QubmpB72Z76F8tGugiFGk7XWdKx3QtByxnac5LOjcSGlriLCZGWLKuyjU34ZlFN5IzOhj6gIEh0Tn4AmRZaOH2/nGHeGF2Rs1A0Zg0Nc7KD1kyQq+Mw+LOV72DIHOe5kmSCbN5DKNOu6aSfgvZl72MeXuYJL2tk5mucb909Wimxfs0+b1Xue0FwzRYaEgjiOafgcRmqdCXPpOflLwSRultjH3oESNVl7WzNqFhe4vzljSXGcggwDMSbC6CHBUy/ILOcwnPBOZl4D2knfJvPYr9HZ7i9rLFjnlriBlLXXcc7OsA3VbDezuIc01BDD7obB3crpjtnj1lTt2jVp9K97JzNcRl3srmNAl5HuzMoLGJ2AA7NnhrmsDAW53S6d3sgSqtLYryAQ9sExutESOrgfzSwuKxOJYajC1jaYiLF05csidIGnWVrbGxFJlINY9z2B7veac7iDmyxwgnXrCDd9gqApCpTMS4h467QfEWXV1dbeS57Yuz3lwqObl98gcZfGvVC6SmYEGy19LfH9Zc9chpgQJUJJnjqi9pJJAlTBwiJXRQ7KOQQVXozySQSNpkXPBPc4OEDVA1QbRrZAMy3QJgy3KT97TgkXZrC3FIbut5QZu0MFJzcQLj0I81zeIrvYwCzwZngQBeTy0XaVGZgYMSIXCbU2fVJyFzjTa45mMloqCbsdcGPGIJWbrY6u479K7mmbj8c9rc77ktOTLJLrbp3bR1rncNhH1mGm9/RCmBFPK7eiDJPExoF2VLGBjcrqDqTW+6BL2gTMSBzvCxdr4il0rHvzuYHl56MHM1xbuuhwvlIXGOq/svZvRsaGtgw0OLd1zi2crw4WeN4/E+GhTp1XnK+o9zToBDSQOEgWWdg9sMzPaSG0wMwe7cPGS5mk21bzuEzZXtAx1aZ3HF7Q4iADLYJ5A5T8QgubR2d0jHM/aBDmFgaAHsnIzpHXeSYBvYLOcc7n18sPqAMcBDsrRYuLep7XNniE6rtkPxJoh/RtDXTVLQ57uYpt91jeuCbWVHCVBTxHRseKlFo33Phpp5hMhxMmeVxJQXMLQqOfkD3NbckNcQDPEdqOMp02Ne11mlrs5kgQdYAu4n7552UGzNssOJLocGZHBrsjoJkdVtOPNUK9V9Z7w6jmY6buJAHIjm7r4cEg3dn+zn0gU34cDDtZl+sBL3PYRfM3RxMzfmu12Z7P0KLcrAXHMXFzjJJOvIRpZD2XwzmYdjXgNe4ZiBcAcBPYAtcDLc34LVhhJN2frPnlbdQmbuvFB7cxkIne0tCIdlsbrq5i14aIOqYaZ18UTTzX5o9KNI6kDumCSj6A80UB6KLzpdAPzW0TRUJtzspHMDRI1QNLct9eCXvdUJNOaxSfu6cUCL8ttVz+2cQWPJEXAhouTYz+C6Frc1yuL2pRqCq7MMwzEy29tRuk8uRXHrX+XXpT+llm0ebFM3HU32LJ+CyWYkaEfG3qrlJ7D7zSeyFllrRZE9X6P+0wfyz6BVnjDfdb/KfyUlRlHgHDtAVZwYBzU2okJxw/3W+DP7Jj8RSAswfCPVQ1Aw8FGW0o0JPgPwSZFxR4nabYhrAPgq2CxIfVYHNAaXtBniC64TcQWcLeZWe9jiZa13UTYfmp3Uaj2Ho8txw4eSQdmtpxVDYtWo6iwVozlu9HGND1E2Wg8Rcdi2y7m2WzVA7vXKWXNfTgkze14JOdlsFKCNTLbkj0XGetFrARJ1KZ0h08EC6c8kU/oQkgTmAAmFHTcSYNwmtmRrqpqkRbyQNqjKLWSpXmbptLW/mjW4R5IBUdBgWWZtTdLXROYX8P7LWo6X81kbYfBngGuI5Wgrn1fFfDyVM7Tq0f52pHD0j+x8B+Sh2biDVZmcAHTBiY5jyIRweKpveWNMkTwImLEtPFZXcamFpciO2Qqz8HR5+ZWjXyMEudA5k8eQUYDXXBkHjJTUN1mOwtEcfMqI06I/ZJ8D+Sv16jGuyF28eF/NQ1qTYJOgBJJ4AJqG6za1dg0Z8VJsSgKtdrXDdnMR2cPjCpte14LmiwMX15g+q0fY+vmxD2x7rXAfEBWw1bEZdq7qo0ASLFMpmTBuhTmRPmpK2lufBbGY2ruxFk6kJEm6bR4z5oVdbeSBr3EEgGynDBEwhTiBKhMzx1QDpDzSVm3Ukga54IIBUbGkGTYICmRfldPc8OEDVAqpzCBdClu62Sa3LcpO3tOCAVGyZF1l7cG52MePJazXZbFZe2xuzwId6Ln1fGrYeUZWwh9WO3+kLM9m6fuEi4zfitbY3uR+9+AWf7PH3P9yyfGn6l9pX3pDgS+fABWdlDc8bfAKl7Ujeo9r/QK5so7h734BPZ6Yu0D9pf1Nb+C09oO+rf3HeiyseftNUdTflWnj/0b+4fRJ3qb6YGyhuP77fRaXsa6cZUHJp+YFZuyvcf32/KtD2KP2yr1tcP+QAV8PKK5dq9Ce4EQLlMpiDJsk1hBk6BOc7NYdq2MoVd6IunUzAg2TW7uvFJzc1wga9pJkCymDxESmh4aIPBR9EdfFA3o3cklP0wSQN6WbRrZDJlvrCJpAX5XQD81igRdmtpxSG71yi5uW47LoAZteHJAizNfRZu2/cjkHfKtJzstgs7bTZYDzDvRU6njVsPKMXYbtz/AHf0hVPZoWZ/u9Fb2G3cHaPQKt7NiAz/AHLH8avp/tJd1Htf6BWNle4e9+AUHtCN6j2v9ArGzRuu7x9AntHpiYwfaa3Yz5Vp4wfVv7h9Fn40faavYz0Wpjh9U/uH0Sd6m9o53ZQ3H98ei0fYpv2useTZ/wCX9lm7IO4/vj5Vrexw+11utkfFyvh5RXPtXdF820lANy314IlmW44INdmse2y2MpHe6oSzZba8UnbunHmiG5rlAOjzXnVHpeEdSaamW3JO6Ia+KAfR+tJN6c8gigTahNjxT3NDRI1Rc0AG3BR03EmDdAWHNYpP3dOKNYQLW7EqN5m/agTG5hJ1Wdtj3Y4CY+Cv1TBgWVPao+rB439CqdTxq2HlGJsT3B2qt7PiMva/1Kt7EG4O0eiq7C4d9/qVj+NX07bwvS7z/lCsYAbru9+AUG3Rej33fKrOzxuu739IT2j0xcU37TV7G+gWljrU39w+ioYkfaavYz5Qr+0P0b+4fRPdT8c5sYbj++PRbHsc37VWPJkj+ZZWyG/VvP7/AOC1vY39Zq90T/Or4eUUz7V2rHFxg6Jz25bhF7QBIEFMomTe/atjMLN7Xgg92UwEa1oi3YnUhIvftQJrARJ1TDUOnghUcQSAYUwYI0QDoW8klXznmUkDmtMix1U1SCLeSDngggHVMYwtMnRAqIg3t2o1rxF+xGocwgXQp7utkDqRgXt2qhtUbs8J/BXKjSTIuFW2l+jA4gj8VTPxq2PlGJsoQ3xVXYvvf73+pVrZWnwVbY3vHvv9Ssfxq+n7bH6Pvn5VYwAs7vfgFDtn/wCMfvn5VYwQ3T3v6QntHpj4lv2mr3W+ivY/9HU7p9FVrj7RU7rPRWscNx/dPokL6YWy/wBG7v8A9K1PYz9Yr9wfMVmbOG47v/0rT9jh9oqnk0T/ADldOn5RXPtXZUwQRPmpKpkWvfgk9wIgaplMQZNlrZho2mbdqFYSbX7Eam9EXhGmYEGxQOYQAJUJaZ0Oqc9hJkaKQPERKB2Ycwkq/RO5eiCB/REXta6cXh1h5odNNo1slky3mYQJrctz2WSdvacOaWbNbTjzS93rnwQEOy2Pkqe0RLZ4EhW8ua+nmq2PO7HIi/8AnaqZ+NWx8oxNl6fBV9kthx77/Uqzs3Q9v4lVdlnfd/Ef8xWP41fUu2R+j75+VT4L3T3vwCh2yYDO/wD0lS4HR3aPRT7R6ZtYfaKnY30CtY73H90+igrfrD+630U+O91/dPokKxcANw9/8Fpexx+0VhzaB8XFZ+AG4e//AErS9jx9dW6mg/BxV+n5RXPtXXtYRc8OSc52aw7boZ827ET/ANpZct9eHJa2Ym7uvHkk5ua480ve6o8Us2W2vHkgIqBtjwTeiOtuaPRzeYlLpuEdSB3TjrSTeg6/JJA40gL3tdMa8usfJBryTBOqke0NEjVAHNy3HZdADNrw5IUzJg3Rqbulp/zigTnZbDzVbHt3M3GR6q0xoIk3Kq487pHCR6qufjVse8YuzND2n1Kq7L9938R/zFWdm/tdv4lVdme+7+I/5isXxq+rG2vdZ3x8pUmD0PaPRN2y2zO+PlKfgtD2t9FPtHpQrfrD+630Cmx3uv7p9FDW/WH91vop8cNx/dPogx8B7h7/AOC0vZH9PV62gfFxWbgBuHv/ANK0vY8fXVjyaPjmKv0/KK59q7AsDbjhzQa7NY9tkGPLjB0TqgyiRZa2YHbunHmiG5rnyQp72t4/zghUdlMCwQJzyLDgn9ENb80msBEnVRmoZiUB+kHqSUvRN5eqSBPaINhooaZJN79qDGEEWUtRwIgGUArCBa3ZZKjeZv23TaIg3t2o1rxF+xA2sYNrdijxg+rnja/irFIwL27VUxw3SeEi/iFXPxq2PeMTAavHX+JVbZ533/xX/MVPs3V/afUqts877/4r/mWL41fVvawszvj5XJ+C0d2j0Q2zozvj5XI4LR3aPRT7R6Z9b9Yf3W+inx/uP7p9FXxH6w/ut9FPtA7j+6fRBk4D3D3/AMFq+xo+srHujzKysB7h7/4LW9ijvYgd3+pX6flFc/GuuqNABi3Yo6Nze9uN0KbSCCRCkqmRa9+C1sxta0RbssnUhIvftTaNpm3bZCsJNr9iAVHEEwVMGiNBomscAACYURaZ04oG5zzPxSVrOOY+KSBhqAiBxTGNLTJ0SFIi/K6c5+awQJ5zWCFPd1tKTW5bnssk7e04c0Ae3MZGijxZGQt429VMHZbHyVfGN3HHgfzVc/Gpx7xg7P8AeeOs/MVSwDvrHj/9Xeqs4B2+/wAfmKo4F/17/wCMfX+6xtbS226Gs74+VyfgTZ3aPRRbcO4zvj5SnbOMh3a30T2j0o4k/Xv7rfRT7SO4/un0VbGO+vf3W+isbRO4/uH0QZOAduHv/gtX2J9+v1FpPxcsXZzpa7vj0Wv7DVRnrj70R8T+av0/KK5+Ndm9wcIGqYwZTJSDMtzwTnOzWHbda2YKm9peEWHKIKDd3XjySc3NceaAOYSZGikFQRHgm9IG25JvRHXxQN6I8kFN045FJA3pZtGtkizLfWE40gL8rpjXlxg6ICHZracUju9coubluPNBu9rw5IEG5r6LK21iCzI39nMcx8LSOUlarnZbBc5jse19Z9N4GUBonhJEmfj5Ln1brFfCbqVmHuXDiI8SZ/FZdLBubXJvd4eLG7SLmeqFoMovYNx2YagOv5qQYh495hHW3eH5+Sy6d5VbbLC5gy3hwPhBQ2YxwDpEe76f3Vw4hp1B8QoziWDjCa/dm/zTHx2Fe6sS0AgtYOXD/tW8YwljwNS0jxjRWXYhhNvQqFzp0aSmk7YuEw+RgEkknMZEQOFp11+Cu7Dqto1mAn3iQeqRaY6wB4p9bDu47vhdZmKrsZOXeeNB18C4q0/P1F/Xo+ed2IlIty314KLCVWvptqNMhzQ4HhcKVrs1j22WxlIb3VCRdltrxSdu6ceaLG5rlAujm8xKHS8I6kHPIsOCf0Q18UDfo/Wkm9OepJAmvJIBKke0ASLFOeBB00UNLW/mgNMyYN0atoiyNbS3kqGNxpY0gXfwm8BRbJN1Mm/wsfjwxpJu61rmG8SY8VyePw76dQ1AC5jvfjnzU7KmYkOzHMN7hM+8Z9Am4PHGhFKsSWgblQjVnBr/AN4WvxlZM8uVd8ceJmHqzem8t5ts4T1tOngrbNoV26sa8fuyPIqycDRqbzYn7zDCDdlvbdlXwcAVWS+l7Z7Rv2w4Depk9n9wFA/bzf8A6n/yj81cfRxGhFN3hBVd+Hq/cb/Ml5E0qP2+OFGofAfmon7arO9ynl7T/wBK47C1T+wwdpJ/BFuCrGxexg/dA9So/T8c/iX1n+++Bybb/kqowznbrBA4u/Lmujq7OYy7nF569FmYvabGnLTbnfo1jOfCTwU6NtjYO1W4fLRe4lkSLTkEwCeQJPkV14qNLQ5pBB4tIIPivK20XND3VHEvqHei4aP2A1vILoPZfappuyOBLXGL6tcbTHwld8M9flcs8PcdtS3pm6FR0GBZGtwjyTqOl/Nd3EWNBEnVRF5mJSqEyYUwAjhogXRDkkq0nr80kDmMIIMKWo4EQLlJ1QG3OyYxpaZOiBUhBvZYu0RL3cb/AILce7NYLLxdEh0njdcurP5X6fdz1fDEEZYAzCSdQ3j29XJFlZ28aobkhzADlIuZzR2ARHJazqUqtXwQPUeYhZndlUcJTGdzHPZDoYGmxkwI4wT1ytGi2sGg58wLS4GL20sQNZ5hRvwjuXLiRMAieU6dl1G2nVyZS+H6EwXNLT7zfHn1oLAxOIhpAa4ONrEE2JmxNrKMbQrlpcKbYFzJcCLTcEaqBlZ7AxrRLgC2SCGNkXPPWL8pQpVCGP0hxBMzN3lxgHUQ5SJPpWJeN1jBMiSSNNdY/wACq5sS/V7W7waQ0AEEmCLk6SPiFNRxLgQ2DlkukCYMmWmdTNuxV6NB7HPdmDg5xcA0EbwcMhJP7ouOc+AV8Ts4EvbUe9z2RLc27fw08EHU2hmSmQwwHRugh4AcZMdk9YOis4bDv1eZeZzEm0cGgDRsTbrTzhAXSb3JA4NngOaCi+m5zmGB7pzh37LjcRGp115p/umRzntMzJV51KFHh6GZ7WxMuExym6mIrs9k4npKbXusXeoJBhWKokyLqOlQaGtawQ1vDtUzXZbFa52/We9zmOAEE3UJYZmOKc5hJkaFPFQaeClB/SDmEFD0BSQO6KLzpdHPmsm9LNo1snZMt0ADct9eCVRoeISDs1jbikd3S8oM+thS3S6hAC18ua+iiqAaEAxx4rjl0p6dJn9UOiBSOGV44IRYkeagFB2gIVeFnpblPqk/DqJ1FaD8O8ax8VGMM86DzVLjfieU+qBoofR1edhHjgPinM2e8jVvmkxy+HKfVIYZvEqDEBoNrrU/08TvOJ7LK4zAMbcCSLib9avOnai5xzzdn1H3DYbzNh+fktnZ+zWU9Lv4uPmByCvB+a2iRbluL8F1x6cx/XPLK0hu63lItzX04JDe1tCRdltrxV1R6SLckOi4z1o9HN+aHS8I6kB6cckkugHNJAXUwBI4XTGOLjB0RSQF7ctwgze14JJIA52UwE9rARJ1KSSBnSHTwT3MAEjUJJIGNdmMFF4y6cUkkBYM1ymvcWmBoikgc2mCJPFRioTbnZFJA9zA0SNU1js1ikkgT93Tiixua5SSQMc8tMDQKQUxr4pJII+mKSSSD//Z"/>
          <p:cNvSpPr>
            <a:spLocks noChangeAspect="1" noChangeArrowheads="1"/>
          </p:cNvSpPr>
          <p:nvPr/>
        </p:nvSpPr>
        <p:spPr bwMode="auto">
          <a:xfrm>
            <a:off x="143608" y="-144463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1748" name="AutoShape 4" descr="data:image/jpeg;base64,/9j/4AAQSkZJRgABAQAAAQABAAD/2wCEAAoHCBYVFRgWFhYZGBgaHBwcGBkYHBkYHBoaHBohHBwaGhocIS4lHB4rIRocJjgmKy8xNTU1GiQ7QDs0Py40NTEBDAwMEA8QHhISHjYrISs0NDQ0NDQ0NDQxNDQ0NDQ0NDQ0MTQ0NDQ0NDQ0NDQ0MTQ0NDQ0NDQ0NDQ0NDQ0NDQ0NP/AABEIATgAoQMBIgACEQEDEQH/xAAbAAABBQEBAAAAAAAAAAAAAAABAAIDBAUGB//EAEMQAAEDAgMEBwQGCQQCAwAAAAEAAhEDIQQSMQUiQVETYXFygaGxBjKRshQjJFLB0TM0QmJzksLh8BWCovHS4kNTY//EABgBAQADAQAAAAAAAAAAAAAAAAABAgQD/8QAHxEBAQACAQUBAQAAAAAAAAAAAAECERIDMTJBUSEi/9oADAMBAAIRAxEAPwD2FzxBuNFFSEGTbtQbTIMkaKHaO0WU2y4kzoACSb/AeKi3Xck2tVjItfsulRtM27bLCp+0tIH3ah8B/wCSFX2npHRr/g3/AMlHKfVuNbdYSbX7LqVjgAJsucZ7VsAjo3/Fqif7UNJnoz/MPyUc8TjXRZTOh1Uz3AgwVyzva48KQjrf/wCqhb7UuF+iH8x/JOeJxrqqQg3t22T614i/Zdcm/wBrHkR0bfiUxvtW8aMZ/wAvzTnDjXX0TAvbtsmVRJkX7Fyb/aqof2Gf8vzRb7WVAI6NnxcnOHGuwa4AC4ULWmRY6rjXe01Y8GfA/mi/2oxBGrB2N/MpzhxrtqjgRAv2JlIQb27bLkMP7VPaZexrh1S0/iuhwW2KVcQ10O4tdY+HPwUzKUuNi/WvEX7Lp1IwL27bJtPd1tKD25jIuFZUKjSSSBKmDxGo0TWvAEHVRmmZmEDMh5H4JKz0refqkgaagNr3ssja+FPvatAg9X/a1eii86XSL81o18VXLHlNJxurtxOIwAN22PLh/ZZtRhaYIg/5pzXZbTwIaMwMA2PUeCya+HDhDh/bsKzWXG6rvLLNxgIFaD9mQfe8gl/po+8fJNw0zkJWmNmt5u8vyTv9OZzPxH5JyhqspBap2czmfj/ZIbOZ1/FOUNMpJa30BnI/EojAM+75n81PI0xyUpWz9DZ90eacMKz7rfgo5GmGSmyt/oWfdb8AhkZ9xvwH5KNmlLDbbrsjfLgBEP3hC6HZ/tZTO69pYeY3hPqFlw37o+ASJHIfBWmdnZFwldhSe2oMzHNc08QZ9FP0o0vyXJbLxDm1GhvE3HMcV1fQ8Z613wy5Ryyx40Po56kken6vNJXVDpSbWvZOLA24RcwAEgaJjHkmDoga9oqAtcLELAxDcr3MDg7IBLeIkSD4hdHVGUSLLisbSZiMQ6pTflqNLWlzYmGmIc3UjyuuHW1qfXXpb2diMQGu3hHETxUTsc1P+ktJyVcocJAPBwPInRw5Koygz6TkyjKKZcet2eB5Lg7JTj2pf6g1Vdv5GUHlgDX5d0jUGYHnCcyo3pywn3Xi3coF7h6H4IJztBqX+oN/wFS7LLOgpvi7mAkm5M3WPi8Q0vrnTcpsHfe8wB1wPNSaaX07qPwKa7G9R+BVXDYtr6lLiHPxJ6jkIYApvaDFNbReBFwWgRckiGgdpKB5xjvun4JoxTvulUKGMHTMZqGuYwnmaVIvcOsSW+Kv7FxjfozHSJcC89Rc4uI80QjftAtJBEECSDAMc4PBNdjncuMC41iY7Yus3G41r3VXyN5raDDwLnOl8Hk1ouUMNtynnpOmxfWceomGNB5bpKjadNN9eoAXFhAAkk8le2Ng6mIaHghrCAWugnMD90Kxs2h9JcRP1Y98g3Mj3badq67CUGNY1rWgNaMrQLAAaALr08OX7eznnnr8ndX2dstlMAiS7i4xP9la6U6W5JOeQYGikDBEwtEkn5HG23uHQDrSUXSu5+iClAtJka6qaoBFvJJzgQRKjptIMmwQCmJkG4jivN9q7CqYOsawBeH1qQbWDt6mwuAc1zQLg6cAvS6xkWumsaIIcLHgeKpnhMotjlcXC7Txb3PNLIzJImA4udN55AWNiPFUMcyu2pmpgkCWySJyzwtp2rpsXhmsquNt4yOJjKBrziU80mZCZ4+Ux6LJcbtplmnA47DYhzg97nnKczQA3KHC4dl4kHmoDhalM03kv3nZsxLS4OqbpLxFgbgld7i3sYJid4CByOi8+xG0atN9QubmpB72Z76F8tGugiFGk7XWdKx3QtByxnac5LOjcSGlriLCZGWLKuyjU34ZlFN5IzOhj6gIEh0Tn4AmRZaOH2/nGHeGF2Rs1A0Zg0Nc7KD1kyQq+Mw+LOV72DIHOe5kmSCbN5DKNOu6aSfgvZl72MeXuYJL2tk5mucb909Wimxfs0+b1Xue0FwzRYaEgjiOafgcRmqdCXPpOflLwSRultjH3oESNVl7WzNqFhe4vzljSXGcggwDMSbC6CHBUy/ILOcwnPBOZl4D2knfJvPYr9HZ7i9rLFjnlriBlLXXcc7OsA3VbDezuIc01BDD7obB3crpjtnj1lTt2jVp9K97JzNcRl3srmNAl5HuzMoLGJ2AA7NnhrmsDAW53S6d3sgSqtLYryAQ9sExutESOrgfzSwuKxOJYajC1jaYiLF05csidIGnWVrbGxFJlINY9z2B7veac7iDmyxwgnXrCDd9gqApCpTMS4h467QfEWXV1dbeS57Yuz3lwqObl98gcZfGvVC6SmYEGy19LfH9Zc9chpgQJUJJnjqi9pJJAlTBwiJXRQ7KOQQVXozySQSNpkXPBPc4OEDVA1QbRrZAMy3QJgy3KT97TgkXZrC3FIbut5QZu0MFJzcQLj0I81zeIrvYwCzwZngQBeTy0XaVGZgYMSIXCbU2fVJyFzjTa45mMloqCbsdcGPGIJWbrY6u479K7mmbj8c9rc77ktOTLJLrbp3bR1rncNhH1mGm9/RCmBFPK7eiDJPExoF2VLGBjcrqDqTW+6BL2gTMSBzvCxdr4il0rHvzuYHl56MHM1xbuuhwvlIXGOq/svZvRsaGtgw0OLd1zi2crw4WeN4/E+GhTp1XnK+o9zToBDSQOEgWWdg9sMzPaSG0wMwe7cPGS5mk21bzuEzZXtAx1aZ3HF7Q4iADLYJ5A5T8QgubR2d0jHM/aBDmFgaAHsnIzpHXeSYBvYLOcc7n18sPqAMcBDsrRYuLep7XNniE6rtkPxJoh/RtDXTVLQ57uYpt91jeuCbWVHCVBTxHRseKlFo33Phpp5hMhxMmeVxJQXMLQqOfkD3NbckNcQDPEdqOMp02Ne11mlrs5kgQdYAu4n7552UGzNssOJLocGZHBrsjoJkdVtOPNUK9V9Z7w6jmY6buJAHIjm7r4cEg3dn+zn0gU34cDDtZl+sBL3PYRfM3RxMzfmu12Z7P0KLcrAXHMXFzjJJOvIRpZD2XwzmYdjXgNe4ZiBcAcBPYAtcDLc34LVhhJN2frPnlbdQmbuvFB7cxkIne0tCIdlsbrq5i14aIOqYaZ18UTTzX5o9KNI6kDumCSj6A80UB6KLzpdAPzW0TRUJtzspHMDRI1QNLct9eCXvdUJNOaxSfu6cUCL8ttVz+2cQWPJEXAhouTYz+C6Frc1yuL2pRqCq7MMwzEy29tRuk8uRXHrX+XXpT+llm0ebFM3HU32LJ+CyWYkaEfG3qrlJ7D7zSeyFllrRZE9X6P+0wfyz6BVnjDfdb/KfyUlRlHgHDtAVZwYBzU2okJxw/3W+DP7Jj8RSAswfCPVQ1Aw8FGW0o0JPgPwSZFxR4nabYhrAPgq2CxIfVYHNAaXtBniC64TcQWcLeZWe9jiZa13UTYfmp3Uaj2Ho8txw4eSQdmtpxVDYtWo6iwVozlu9HGND1E2Wg8Rcdi2y7m2WzVA7vXKWXNfTgkze14JOdlsFKCNTLbkj0XGetFrARJ1KZ0h08EC6c8kU/oQkgTmAAmFHTcSYNwmtmRrqpqkRbyQNqjKLWSpXmbptLW/mjW4R5IBUdBgWWZtTdLXROYX8P7LWo6X81kbYfBngGuI5Wgrn1fFfDyVM7Tq0f52pHD0j+x8B+Sh2biDVZmcAHTBiY5jyIRweKpveWNMkTwImLEtPFZXcamFpciO2Qqz8HR5+ZWjXyMEudA5k8eQUYDXXBkHjJTUN1mOwtEcfMqI06I/ZJ8D+Sv16jGuyF28eF/NQ1qTYJOgBJJ4AJqG6za1dg0Z8VJsSgKtdrXDdnMR2cPjCpte14LmiwMX15g+q0fY+vmxD2x7rXAfEBWw1bEZdq7qo0ASLFMpmTBuhTmRPmpK2lufBbGY2ruxFk6kJEm6bR4z5oVdbeSBr3EEgGynDBEwhTiBKhMzx1QDpDzSVm3Ukga54IIBUbGkGTYICmRfldPc8OEDVAqpzCBdClu62Sa3LcpO3tOCAVGyZF1l7cG52MePJazXZbFZe2xuzwId6Ln1fGrYeUZWwh9WO3+kLM9m6fuEi4zfitbY3uR+9+AWf7PH3P9yyfGn6l9pX3pDgS+fABWdlDc8bfAKl7Ujeo9r/QK5so7h734BPZ6Yu0D9pf1Nb+C09oO+rf3HeiyseftNUdTflWnj/0b+4fRJ3qb6YGyhuP77fRaXsa6cZUHJp+YFZuyvcf32/KtD2KP2yr1tcP+QAV8PKK5dq9Ce4EQLlMpiDJsk1hBk6BOc7NYdq2MoVd6IunUzAg2TW7uvFJzc1wga9pJkCymDxESmh4aIPBR9EdfFA3o3cklP0wSQN6WbRrZDJlvrCJpAX5XQD81igRdmtpxSG71yi5uW47LoAZteHJAizNfRZu2/cjkHfKtJzstgs7bTZYDzDvRU6njVsPKMXYbtz/AHf0hVPZoWZ/u9Fb2G3cHaPQKt7NiAz/AHLH8avp/tJd1Htf6BWNle4e9+AUHtCN6j2v9ArGzRuu7x9AntHpiYwfaa3Yz5Vp4wfVv7h9Fn40faavYz0Wpjh9U/uH0Sd6m9o53ZQ3H98ei0fYpv2useTZ/wCX9lm7IO4/vj5Vrexw+11utkfFyvh5RXPtXdF820lANy314IlmW44INdmse2y2MpHe6oSzZba8UnbunHmiG5rlAOjzXnVHpeEdSaamW3JO6Ia+KAfR+tJN6c8gigTahNjxT3NDRI1Rc0AG3BR03EmDdAWHNYpP3dOKNYQLW7EqN5m/agTG5hJ1Wdtj3Y4CY+Cv1TBgWVPao+rB439CqdTxq2HlGJsT3B2qt7PiMva/1Kt7EG4O0eiq7C4d9/qVj+NX07bwvS7z/lCsYAbru9+AUG3Rej33fKrOzxuu739IT2j0xcU37TV7G+gWljrU39w+ioYkfaavYz5Qr+0P0b+4fRPdT8c5sYbj++PRbHsc37VWPJkj+ZZWyG/VvP7/AOC1vY39Zq90T/Or4eUUz7V2rHFxg6Jz25bhF7QBIEFMomTe/atjMLN7Xgg92UwEa1oi3YnUhIvftQJrARJ1TDUOnghUcQSAYUwYI0QDoW8klXznmUkDmtMix1U1SCLeSDngggHVMYwtMnRAqIg3t2o1rxF+xGocwgXQp7utkDqRgXt2qhtUbs8J/BXKjSTIuFW2l+jA4gj8VTPxq2PlGJsoQ3xVXYvvf73+pVrZWnwVbY3vHvv9Ssfxq+n7bH6Pvn5VYwAs7vfgFDtn/wCMfvn5VYwQ3T3v6QntHpj4lv2mr3W+ivY/9HU7p9FVrj7RU7rPRWscNx/dPokL6YWy/wBG7v8A9K1PYz9Yr9wfMVmbOG47v/0rT9jh9oqnk0T/ADldOn5RXPtXZUwQRPmpKpkWvfgk9wIgaplMQZNlrZho2mbdqFYSbX7Eam9EXhGmYEGxQOYQAJUJaZ0Oqc9hJkaKQPERKB2Ycwkq/RO5eiCB/REXta6cXh1h5odNNo1slky3mYQJrctz2WSdvacOaWbNbTjzS93rnwQEOy2Pkqe0RLZ4EhW8ua+nmq2PO7HIi/8AnaqZ+NWx8oxNl6fBV9kthx77/Uqzs3Q9v4lVdlnfd/Ef8xWP41fUu2R+j75+VT4L3T3vwCh2yYDO/wD0lS4HR3aPRT7R6ZtYfaKnY30CtY73H90+igrfrD+630U+O91/dPokKxcANw9/8Fpexx+0VhzaB8XFZ+AG4e//AErS9jx9dW6mg/BxV+n5RXPtXXtYRc8OSc52aw7boZ827ET/ANpZct9eHJa2Ym7uvHkk5ua480ve6o8Us2W2vHkgIqBtjwTeiOtuaPRzeYlLpuEdSB3TjrSTeg6/JJA40gL3tdMa8usfJBryTBOqke0NEjVAHNy3HZdADNrw5IUzJg3Rqbulp/zigTnZbDzVbHt3M3GR6q0xoIk3Kq487pHCR6qufjVse8YuzND2n1Kq7L9938R/zFWdm/tdv4lVdme+7+I/5isXxq+rG2vdZ3x8pUmD0PaPRN2y2zO+PlKfgtD2t9FPtHpQrfrD+630Cmx3uv7p9FDW/WH91vop8cNx/dPogx8B7h7/AOC0vZH9PV62gfFxWbgBuHv/ANK0vY8fXVjyaPjmKv0/KK59q7AsDbjhzQa7NY9tkGPLjB0TqgyiRZa2YHbunHmiG5rnyQp72t4/zghUdlMCwQJzyLDgn9ENb80msBEnVRmoZiUB+kHqSUvRN5eqSBPaINhooaZJN79qDGEEWUtRwIgGUArCBa3ZZKjeZv23TaIg3t2o1rxF+xA2sYNrdijxg+rnja/irFIwL27VUxw3SeEi/iFXPxq2PeMTAavHX+JVbZ533/xX/MVPs3V/afUqts877/4r/mWL41fVvawszvj5XJ+C0d2j0Q2zozvj5XI4LR3aPRT7R6Z9b9Yf3W+inx/uP7p9FXxH6w/ut9FPtA7j+6fRBk4D3D3/AMFq+xo+srHujzKysB7h7/4LW9ijvYgd3+pX6flFc/GuuqNABi3Yo6Nze9uN0KbSCCRCkqmRa9+C1sxta0RbssnUhIvftTaNpm3bZCsJNr9iAVHEEwVMGiNBomscAACYURaZ04oG5zzPxSVrOOY+KSBhqAiBxTGNLTJ0SFIi/K6c5+awQJ5zWCFPd1tKTW5bnssk7e04c0Ae3MZGijxZGQt429VMHZbHyVfGN3HHgfzVc/Gpx7xg7P8AeeOs/MVSwDvrHj/9Xeqs4B2+/wAfmKo4F/17/wCMfX+6xtbS226Gs74+VyfgTZ3aPRRbcO4zvj5SnbOMh3a30T2j0o4k/Xv7rfRT7SO4/un0VbGO+vf3W+isbRO4/uH0QZOAduHv/gtX2J9+v1FpPxcsXZzpa7vj0Wv7DVRnrj70R8T+av0/KK5+Ndm9wcIGqYwZTJSDMtzwTnOzWHbda2YKm9peEWHKIKDd3XjySc3NceaAOYSZGikFQRHgm9IG25JvRHXxQN6I8kFN045FJA3pZtGtkizLfWE40gL8rpjXlxg6ICHZracUju9coubluPNBu9rw5IEG5r6LK21iCzI39nMcx8LSOUlarnZbBc5jse19Z9N4GUBonhJEmfj5Ln1brFfCbqVmHuXDiI8SZ/FZdLBubXJvd4eLG7SLmeqFoMovYNx2YagOv5qQYh495hHW3eH5+Sy6d5VbbLC5gy3hwPhBQ2YxwDpEe76f3Vw4hp1B8QoziWDjCa/dm/zTHx2Fe6sS0AgtYOXD/tW8YwljwNS0jxjRWXYhhNvQqFzp0aSmk7YuEw+RgEkknMZEQOFp11+Cu7Dqto1mAn3iQeqRaY6wB4p9bDu47vhdZmKrsZOXeeNB18C4q0/P1F/Xo+ed2IlIty314KLCVWvptqNMhzQ4HhcKVrs1j22WxlIb3VCRdltrxSdu6ceaLG5rlAujm8xKHS8I6kHPIsOCf0Q18UDfo/Wkm9OepJAmvJIBKke0ASLFOeBB00UNLW/mgNMyYN0atoiyNbS3kqGNxpY0gXfwm8BRbJN1Mm/wsfjwxpJu61rmG8SY8VyePw76dQ1AC5jvfjnzU7KmYkOzHMN7hM+8Z9Am4PHGhFKsSWgblQjVnBr/AN4WvxlZM8uVd8ceJmHqzem8t5ts4T1tOngrbNoV26sa8fuyPIqycDRqbzYn7zDCDdlvbdlXwcAVWS+l7Z7Rv2w4Depk9n9wFA/bzf8A6n/yj81cfRxGhFN3hBVd+Hq/cb/Ml5E0qP2+OFGofAfmon7arO9ynl7T/wBK47C1T+wwdpJ/BFuCrGxexg/dA9So/T8c/iX1n+++Bybb/kqowznbrBA4u/Lmujq7OYy7nF569FmYvabGnLTbnfo1jOfCTwU6NtjYO1W4fLRe4lkSLTkEwCeQJPkV14qNLQ5pBB4tIIPivK20XND3VHEvqHei4aP2A1vILoPZfappuyOBLXGL6tcbTHwld8M9flcs8PcdtS3pm6FR0GBZGtwjyTqOl/Nd3EWNBEnVRF5mJSqEyYUwAjhogXRDkkq0nr80kDmMIIMKWo4EQLlJ1QG3OyYxpaZOiBUhBvZYu0RL3cb/AILce7NYLLxdEh0njdcurP5X6fdz1fDEEZYAzCSdQ3j29XJFlZ28aobkhzADlIuZzR2ARHJazqUqtXwQPUeYhZndlUcJTGdzHPZDoYGmxkwI4wT1ytGi2sGg58wLS4GL20sQNZ5hRvwjuXLiRMAieU6dl1G2nVyZS+H6EwXNLT7zfHn1oLAxOIhpAa4ONrEE2JmxNrKMbQrlpcKbYFzJcCLTcEaqBlZ7AxrRLgC2SCGNkXPPWL8pQpVCGP0hxBMzN3lxgHUQ5SJPpWJeN1jBMiSSNNdY/wACq5sS/V7W7waQ0AEEmCLk6SPiFNRxLgQ2DlkukCYMmWmdTNuxV6NB7HPdmDg5xcA0EbwcMhJP7ouOc+AV8Ts4EvbUe9z2RLc27fw08EHU2hmSmQwwHRugh4AcZMdk9YOis4bDv1eZeZzEm0cGgDRsTbrTzhAXSb3JA4NngOaCi+m5zmGB7pzh37LjcRGp115p/umRzntMzJV51KFHh6GZ7WxMuExym6mIrs9k4npKbXusXeoJBhWKokyLqOlQaGtawQ1vDtUzXZbFa52/We9zmOAEE3UJYZmOKc5hJkaFPFQaeClB/SDmEFD0BSQO6KLzpdHPmsm9LNo1snZMt0ADct9eCVRoeISDs1jbikd3S8oM+thS3S6hAC18ua+iiqAaEAxx4rjl0p6dJn9UOiBSOGV44IRYkeagFB2gIVeFnpblPqk/DqJ1FaD8O8ax8VGMM86DzVLjfieU+qBoofR1edhHjgPinM2e8jVvmkxy+HKfVIYZvEqDEBoNrrU/08TvOJ7LK4zAMbcCSLib9avOnai5xzzdn1H3DYbzNh+fktnZ+zWU9Lv4uPmByCvB+a2iRbluL8F1x6cx/XPLK0hu63lItzX04JDe1tCRdltrxV1R6SLckOi4z1o9HN+aHS8I6kB6cckkugHNJAXUwBI4XTGOLjB0RSQF7ctwgze14JJIA52UwE9rARJ1KSSBnSHTwT3MAEjUJJIGNdmMFF4y6cUkkBYM1ymvcWmBoikgc2mCJPFRioTbnZFJA9zA0SNU1js1ikkgT93Tiixua5SSQMc8tMDQKQUxr4pJII+mKSSSD//Z"/>
          <p:cNvSpPr>
            <a:spLocks noChangeAspect="1" noChangeArrowheads="1"/>
          </p:cNvSpPr>
          <p:nvPr/>
        </p:nvSpPr>
        <p:spPr bwMode="auto">
          <a:xfrm>
            <a:off x="143608" y="-144463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1758" name="AutoShape 14" descr="205 Bone Ivory Stock Illustrations, Cliparts and Royalty Free Bone Ivory  Vectors"/>
          <p:cNvSpPr>
            <a:spLocks noChangeAspect="1" noChangeArrowheads="1"/>
          </p:cNvSpPr>
          <p:nvPr/>
        </p:nvSpPr>
        <p:spPr bwMode="auto">
          <a:xfrm>
            <a:off x="4139952" y="3573016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50178" name="AutoShape 2" descr="https://www.researchgate.net/profile/Isaac-Dekker/publication/351060324/figure/fig1/AS:1021280488812546@1620503651417/The-12-principles-of-green-chemistry-from-5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4638" y="549409"/>
            <a:ext cx="4146214" cy="554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13 - Εικόνα" descr="Πράσινη Χημεία (2).jpg"/>
          <p:cNvPicPr>
            <a:picLocks noChangeAspect="1"/>
          </p:cNvPicPr>
          <p:nvPr/>
        </p:nvPicPr>
        <p:blipFill>
          <a:blip r:embed="rId4" cstate="print"/>
          <a:srcRect t="5249" b="10766"/>
          <a:stretch>
            <a:fillRect/>
          </a:stretch>
        </p:blipFill>
        <p:spPr>
          <a:xfrm>
            <a:off x="4499992" y="3933056"/>
            <a:ext cx="4142113" cy="2520280"/>
          </a:xfrm>
          <a:prstGeom prst="rect">
            <a:avLst/>
          </a:prstGeom>
        </p:spPr>
      </p:pic>
      <p:sp>
        <p:nvSpPr>
          <p:cNvPr id="16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107504" y="6165304"/>
            <a:ext cx="4320480" cy="432048"/>
          </a:xfrm>
        </p:spPr>
        <p:txBody>
          <a:bodyPr>
            <a:normAutofit/>
          </a:bodyPr>
          <a:lstStyle/>
          <a:p>
            <a:pPr marL="0" indent="0" algn="ctr">
              <a:buSzPct val="100000"/>
              <a:buNone/>
            </a:pPr>
            <a:r>
              <a:rPr lang="en-US" sz="1700" i="1" dirty="0" smtClean="0">
                <a:latin typeface="Arial" pitchFamily="34" charset="0"/>
                <a:cs typeface="Arial" pitchFamily="34" charset="0"/>
                <a:sym typeface="Wingdings 3"/>
              </a:rPr>
              <a:t>Green Chem.</a:t>
            </a:r>
            <a:r>
              <a:rPr lang="en-US" sz="1700" dirty="0" smtClean="0"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n-US" sz="1700" b="1" dirty="0" smtClean="0">
                <a:latin typeface="Arial" pitchFamily="34" charset="0"/>
                <a:cs typeface="Arial" pitchFamily="34" charset="0"/>
                <a:sym typeface="Wingdings 3"/>
              </a:rPr>
              <a:t>2018</a:t>
            </a:r>
            <a:r>
              <a:rPr lang="en-US" sz="1700" dirty="0" smtClean="0">
                <a:latin typeface="Arial" pitchFamily="34" charset="0"/>
                <a:cs typeface="Arial" pitchFamily="34" charset="0"/>
                <a:sym typeface="Wingdings 3"/>
              </a:rPr>
              <a:t>, </a:t>
            </a:r>
            <a:r>
              <a:rPr lang="en-US" sz="1700" i="1" dirty="0" smtClean="0">
                <a:latin typeface="Arial" pitchFamily="34" charset="0"/>
                <a:cs typeface="Arial" pitchFamily="34" charset="0"/>
                <a:sym typeface="Wingdings 3"/>
              </a:rPr>
              <a:t>20</a:t>
            </a:r>
            <a:r>
              <a:rPr lang="en-US" sz="1700" dirty="0" smtClean="0">
                <a:latin typeface="Arial" pitchFamily="34" charset="0"/>
                <a:cs typeface="Arial" pitchFamily="34" charset="0"/>
                <a:sym typeface="Wingdings 3"/>
              </a:rPr>
              <a:t>, 1929-1961</a:t>
            </a:r>
            <a:endParaRPr lang="el-GR" sz="1700" i="1" dirty="0" smtClean="0">
              <a:latin typeface="Arial" pitchFamily="34" charset="0"/>
              <a:cs typeface="Arial" pitchFamily="34" charset="0"/>
              <a:sym typeface="Wingdings 3"/>
            </a:endParaRPr>
          </a:p>
        </p:txBody>
      </p:sp>
      <p:sp>
        <p:nvSpPr>
          <p:cNvPr id="17" name="2 - Θέση περιεχομένου"/>
          <p:cNvSpPr txBox="1">
            <a:spLocks/>
          </p:cNvSpPr>
          <p:nvPr/>
        </p:nvSpPr>
        <p:spPr>
          <a:xfrm>
            <a:off x="4499992" y="1412776"/>
            <a:ext cx="4427984" cy="2304255"/>
          </a:xfrm>
          <a:prstGeom prst="rect">
            <a:avLst/>
          </a:prstGeom>
        </p:spPr>
        <p:txBody>
          <a:bodyPr vert="horz" lIns="101370" tIns="50685" rIns="101370" bIns="50685">
            <a:normAutofit/>
          </a:bodyPr>
          <a:lstStyle/>
          <a:p>
            <a:pPr marR="0" lvl="0" indent="-283837" algn="l" defTabSz="914400" rtl="0" eaLnBrk="1" fontAlgn="auto" latinLnBrk="0" hangingPunct="1">
              <a:lnSpc>
                <a:spcPct val="110000"/>
              </a:lnSpc>
              <a:spcBef>
                <a:spcPts val="333"/>
              </a:spcBef>
              <a:spcAft>
                <a:spcPts val="0"/>
              </a:spcAft>
              <a:buClr>
                <a:schemeClr val="tx2"/>
              </a:buClr>
              <a:buSzTx/>
              <a:tabLst/>
              <a:defRPr/>
            </a:pPr>
            <a:r>
              <a:rPr lang="en-US" i="1" dirty="0" smtClean="0">
                <a:latin typeface="Arial" pitchFamily="34" charset="0"/>
                <a:cs typeface="Arial" pitchFamily="34" charset="0"/>
                <a:sym typeface="Wingdings 3"/>
              </a:rPr>
              <a:t>The design, development and implementation of chemical         products and processes that reduce or eliminate the use and generation of hazardous substances</a:t>
            </a:r>
          </a:p>
          <a:p>
            <a:pPr marR="0" lvl="0" indent="-283837" algn="l" defTabSz="914400" rtl="0" eaLnBrk="1" fontAlgn="auto" latinLnBrk="0" hangingPunct="1">
              <a:lnSpc>
                <a:spcPct val="110000"/>
              </a:lnSpc>
              <a:spcBef>
                <a:spcPts val="333"/>
              </a:spcBef>
              <a:spcAft>
                <a:spcPts val="0"/>
              </a:spcAft>
              <a:buClr>
                <a:schemeClr val="tx2"/>
              </a:buClr>
              <a:buSzTx/>
              <a:tabLst/>
              <a:defRPr/>
            </a:pPr>
            <a:endParaRPr lang="en-US" sz="500" i="1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 marR="0" lvl="0" indent="-283837" algn="l" defTabSz="914400" rtl="0" eaLnBrk="1" fontAlgn="auto" latinLnBrk="0" hangingPunct="1">
              <a:lnSpc>
                <a:spcPct val="110000"/>
              </a:lnSpc>
              <a:spcBef>
                <a:spcPts val="333"/>
              </a:spcBef>
              <a:spcAft>
                <a:spcPts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en-US" sz="17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 3"/>
              </a:rPr>
              <a:t>www.acs.org/greenchemistry</a:t>
            </a:r>
            <a:endParaRPr kumimoji="0" lang="el-GR" sz="1700" b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Wingdings 3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13043" y="1484784"/>
            <a:ext cx="5035021" cy="403244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Clr>
                <a:schemeClr val="tx2"/>
              </a:buClr>
              <a:buFont typeface="Wingdings 3" pitchFamily="18" charset="2"/>
              <a:buChar char="u"/>
            </a:pP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 3"/>
              </a:rPr>
              <a:t>R</a:t>
            </a:r>
            <a:r>
              <a:rPr lang="en-US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 3"/>
              </a:rPr>
              <a:t>euse</a:t>
            </a:r>
          </a:p>
          <a:p>
            <a:pPr>
              <a:lnSpc>
                <a:spcPct val="110000"/>
              </a:lnSpc>
              <a:buClr>
                <a:schemeClr val="tx2"/>
              </a:buClr>
              <a:buNone/>
            </a:pPr>
            <a:endParaRPr lang="en-US" sz="500" b="1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>
              <a:lnSpc>
                <a:spcPct val="110000"/>
              </a:lnSpc>
              <a:buClr>
                <a:schemeClr val="tx2"/>
              </a:buClr>
              <a:buFont typeface="Wingdings 3" pitchFamily="18" charset="2"/>
              <a:buChar char="u"/>
            </a:pP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 3"/>
              </a:rPr>
              <a:t>R</a:t>
            </a:r>
            <a:r>
              <a:rPr lang="en-US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 3"/>
              </a:rPr>
              <a:t>educe</a:t>
            </a:r>
          </a:p>
          <a:p>
            <a:pPr>
              <a:lnSpc>
                <a:spcPct val="110000"/>
              </a:lnSpc>
              <a:buClr>
                <a:schemeClr val="tx2"/>
              </a:buClr>
              <a:buNone/>
            </a:pPr>
            <a:endParaRPr lang="en-US" sz="500" b="1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>
              <a:lnSpc>
                <a:spcPct val="110000"/>
              </a:lnSpc>
              <a:buClr>
                <a:schemeClr val="tx2"/>
              </a:buClr>
              <a:buFont typeface="Wingdings 3" pitchFamily="18" charset="2"/>
              <a:buChar char="u"/>
            </a:pP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 3"/>
              </a:rPr>
              <a:t>R</a:t>
            </a:r>
            <a:r>
              <a:rPr lang="en-US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 3"/>
              </a:rPr>
              <a:t>ecycle</a:t>
            </a:r>
          </a:p>
          <a:p>
            <a:pPr>
              <a:lnSpc>
                <a:spcPct val="110000"/>
              </a:lnSpc>
              <a:buClr>
                <a:schemeClr val="tx2"/>
              </a:buClr>
              <a:buNone/>
            </a:pPr>
            <a:endParaRPr lang="en-US" sz="500" b="1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>
              <a:lnSpc>
                <a:spcPct val="110000"/>
              </a:lnSpc>
              <a:buClr>
                <a:schemeClr val="bg2">
                  <a:lumMod val="25000"/>
                </a:schemeClr>
              </a:buClr>
              <a:buFont typeface="Wingdings 3" pitchFamily="18" charset="2"/>
              <a:buChar char="u"/>
            </a:pP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  <a:sym typeface="Wingdings 3"/>
              </a:rPr>
              <a:t>R</a:t>
            </a: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  <a:sym typeface="Wingdings 3"/>
              </a:rPr>
              <a:t>ecover</a:t>
            </a:r>
          </a:p>
          <a:p>
            <a:pPr>
              <a:lnSpc>
                <a:spcPct val="110000"/>
              </a:lnSpc>
              <a:buClr>
                <a:schemeClr val="tx2"/>
              </a:buClr>
              <a:buNone/>
            </a:pPr>
            <a:endParaRPr lang="en-US" sz="500" b="1" dirty="0" smtClean="0">
              <a:latin typeface="Arial" pitchFamily="34" charset="0"/>
              <a:cs typeface="Arial" pitchFamily="34" charset="0"/>
              <a:sym typeface="Wingdings 3"/>
            </a:endParaRPr>
          </a:p>
          <a:p>
            <a:pPr>
              <a:lnSpc>
                <a:spcPct val="110000"/>
              </a:lnSpc>
              <a:buClr>
                <a:schemeClr val="accent3">
                  <a:lumMod val="75000"/>
                </a:schemeClr>
              </a:buClr>
              <a:buFont typeface="Wingdings 3" pitchFamily="18" charset="2"/>
              <a:buChar char="u"/>
            </a:pP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  <a:sym typeface="Wingdings 3"/>
              </a:rPr>
              <a:t>R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  <a:sym typeface="Wingdings 3"/>
              </a:rPr>
              <a:t>edesign</a:t>
            </a:r>
          </a:p>
          <a:p>
            <a:pPr>
              <a:lnSpc>
                <a:spcPct val="110000"/>
              </a:lnSpc>
              <a:buClr>
                <a:schemeClr val="accent3">
                  <a:lumMod val="75000"/>
                </a:schemeClr>
              </a:buClr>
              <a:buNone/>
            </a:pPr>
            <a:endParaRPr lang="en-US" sz="500" b="1" dirty="0" smtClean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  <a:sym typeface="Wingdings 3"/>
            </a:endParaRPr>
          </a:p>
          <a:p>
            <a:pPr>
              <a:lnSpc>
                <a:spcPct val="110000"/>
              </a:lnSpc>
              <a:buClr>
                <a:schemeClr val="accent3">
                  <a:lumMod val="75000"/>
                </a:schemeClr>
              </a:buClr>
              <a:buFont typeface="Wingdings 3" pitchFamily="18" charset="2"/>
              <a:buChar char="u"/>
            </a:pP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  <a:sym typeface="Wingdings 3"/>
              </a:rPr>
              <a:t>R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  <a:sym typeface="Wingdings 3"/>
              </a:rPr>
              <a:t>emanufacture</a:t>
            </a:r>
            <a:endParaRPr lang="el-GR" sz="2000" dirty="0" smtClean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  <a:sym typeface="Wingdings 3"/>
            </a:endParaRPr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58823" y="620688"/>
            <a:ext cx="8229601" cy="650336"/>
          </a:xfrm>
        </p:spPr>
        <p:txBody>
          <a:bodyPr>
            <a:noAutofit/>
          </a:bodyPr>
          <a:lstStyle/>
          <a:p>
            <a:r>
              <a:rPr lang="el-GR" sz="36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ΚΥΚΛΙΚΗ ΟΙΚΟΝΟΜΙΑ</a:t>
            </a:r>
            <a:endParaRPr lang="el-GR" sz="36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179512" y="-27384"/>
            <a:ext cx="648072" cy="410137"/>
          </a:xfrm>
          <a:prstGeom prst="rect">
            <a:avLst/>
          </a:prstGeom>
          <a:noFill/>
        </p:spPr>
        <p:txBody>
          <a:bodyPr wrap="square" lIns="101370" tIns="50685" rIns="101370" bIns="50685" rtlCol="0">
            <a:spAutoFit/>
          </a:bodyPr>
          <a:lstStyle/>
          <a:p>
            <a:fld id="{0D9E4952-DAA2-4537-9F83-99525CB0C1DA}" type="slidenum"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pPr/>
              <a:t>7</a:t>
            </a:fld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1746" name="AutoShape 2" descr="data:image/jpeg;base64,/9j/4AAQSkZJRgABAQAAAQABAAD/2wCEAAoHCBYVFRgWFhYZGBgaHBwcGBkYHBkYHBoaHBohHBwaGhocIS4lHB4rIRocJjgmKy8xNTU1GiQ7QDs0Py40NTEBDAwMEA8QHhISHjYrISs0NDQ0NDQ0NDQxNDQ0NDQ0NDQ0MTQ0NDQ0NDQ0NDQ0MTQ0NDQ0NDQ0NDQ0NDQ0NDQ0NP/AABEIATgAoQMBIgACEQEDEQH/xAAbAAABBQEBAAAAAAAAAAAAAAABAAIDBAUGB//EAEMQAAEDAgMEBwQGCQQCAwAAAAEAAhEDIQQSMQUiQVETYXFygaGxBjKRshQjJFLB0TM0QmJzksLh8BWCovHS4kNTY//EABgBAQADAQAAAAAAAAAAAAAAAAABAgQD/8QAHxEBAQACAQUBAQAAAAAAAAAAAAECERIDMTJBUSEi/9oADAMBAAIRAxEAPwD2FzxBuNFFSEGTbtQbTIMkaKHaO0WU2y4kzoACSb/AeKi3Xck2tVjItfsulRtM27bLCp+0tIH3ah8B/wCSFX2npHRr/g3/AMlHKfVuNbdYSbX7LqVjgAJsucZ7VsAjo3/Fqif7UNJnoz/MPyUc8TjXRZTOh1Uz3AgwVyzva48KQjrf/wCqhb7UuF+iH8x/JOeJxrqqQg3t22T614i/Zdcm/wBrHkR0bfiUxvtW8aMZ/wAvzTnDjXX0TAvbtsmVRJkX7Fyb/aqof2Gf8vzRb7WVAI6NnxcnOHGuwa4AC4ULWmRY6rjXe01Y8GfA/mi/2oxBGrB2N/MpzhxrtqjgRAv2JlIQb27bLkMP7VPaZexrh1S0/iuhwW2KVcQ10O4tdY+HPwUzKUuNi/WvEX7Lp1IwL27bJtPd1tKD25jIuFZUKjSSSBKmDxGo0TWvAEHVRmmZmEDMh5H4JKz0refqkgaagNr3ssja+FPvatAg9X/a1eii86XSL81o18VXLHlNJxurtxOIwAN22PLh/ZZtRhaYIg/5pzXZbTwIaMwMA2PUeCya+HDhDh/bsKzWXG6rvLLNxgIFaD9mQfe8gl/po+8fJNw0zkJWmNmt5u8vyTv9OZzPxH5JyhqspBap2czmfj/ZIbOZ1/FOUNMpJa30BnI/EojAM+75n81PI0xyUpWz9DZ90eacMKz7rfgo5GmGSmyt/oWfdb8AhkZ9xvwH5KNmlLDbbrsjfLgBEP3hC6HZ/tZTO69pYeY3hPqFlw37o+ASJHIfBWmdnZFwldhSe2oMzHNc08QZ9FP0o0vyXJbLxDm1GhvE3HMcV1fQ8Z613wy5Ryyx40Po56kken6vNJXVDpSbWvZOLA24RcwAEgaJjHkmDoga9oqAtcLELAxDcr3MDg7IBLeIkSD4hdHVGUSLLisbSZiMQ6pTflqNLWlzYmGmIc3UjyuuHW1qfXXpb2diMQGu3hHETxUTsc1P+ktJyVcocJAPBwPInRw5Koygz6TkyjKKZcet2eB5Lg7JTj2pf6g1Vdv5GUHlgDX5d0jUGYHnCcyo3pywn3Xi3coF7h6H4IJztBqX+oN/wFS7LLOgpvi7mAkm5M3WPi8Q0vrnTcpsHfe8wB1wPNSaaX07qPwKa7G9R+BVXDYtr6lLiHPxJ6jkIYApvaDFNbReBFwWgRckiGgdpKB5xjvun4JoxTvulUKGMHTMZqGuYwnmaVIvcOsSW+Kv7FxjfozHSJcC89Rc4uI80QjftAtJBEECSDAMc4PBNdjncuMC41iY7Yus3G41r3VXyN5raDDwLnOl8Hk1ouUMNtynnpOmxfWceomGNB5bpKjadNN9eoAXFhAAkk8le2Ng6mIaHghrCAWugnMD90Kxs2h9JcRP1Y98g3Mj3badq67CUGNY1rWgNaMrQLAAaALr08OX7eznnnr8ndX2dstlMAiS7i4xP9la6U6W5JOeQYGikDBEwtEkn5HG23uHQDrSUXSu5+iClAtJka6qaoBFvJJzgQRKjptIMmwQCmJkG4jivN9q7CqYOsawBeH1qQbWDt6mwuAc1zQLg6cAvS6xkWumsaIIcLHgeKpnhMotjlcXC7Txb3PNLIzJImA4udN55AWNiPFUMcyu2pmpgkCWySJyzwtp2rpsXhmsquNt4yOJjKBrziU80mZCZ4+Ux6LJcbtplmnA47DYhzg97nnKczQA3KHC4dl4kHmoDhalM03kv3nZsxLS4OqbpLxFgbgld7i3sYJid4CByOi8+xG0atN9QubmpB72Z76F8tGugiFGk7XWdKx3QtByxnac5LOjcSGlriLCZGWLKuyjU34ZlFN5IzOhj6gIEh0Tn4AmRZaOH2/nGHeGF2Rs1A0Zg0Nc7KD1kyQq+Mw+LOV72DIHOe5kmSCbN5DKNOu6aSfgvZl72MeXuYJL2tk5mucb909Wimxfs0+b1Xue0FwzRYaEgjiOafgcRmqdCXPpOflLwSRultjH3oESNVl7WzNqFhe4vzljSXGcggwDMSbC6CHBUy/ILOcwnPBOZl4D2knfJvPYr9HZ7i9rLFjnlriBlLXXcc7OsA3VbDezuIc01BDD7obB3crpjtnj1lTt2jVp9K97JzNcRl3srmNAl5HuzMoLGJ2AA7NnhrmsDAW53S6d3sgSqtLYryAQ9sExutESOrgfzSwuKxOJYajC1jaYiLF05csidIGnWVrbGxFJlINY9z2B7veac7iDmyxwgnXrCDd9gqApCpTMS4h467QfEWXV1dbeS57Yuz3lwqObl98gcZfGvVC6SmYEGy19LfH9Zc9chpgQJUJJnjqi9pJJAlTBwiJXRQ7KOQQVXozySQSNpkXPBPc4OEDVA1QbRrZAMy3QJgy3KT97TgkXZrC3FIbut5QZu0MFJzcQLj0I81zeIrvYwCzwZngQBeTy0XaVGZgYMSIXCbU2fVJyFzjTa45mMloqCbsdcGPGIJWbrY6u479K7mmbj8c9rc77ktOTLJLrbp3bR1rncNhH1mGm9/RCmBFPK7eiDJPExoF2VLGBjcrqDqTW+6BL2gTMSBzvCxdr4il0rHvzuYHl56MHM1xbuuhwvlIXGOq/svZvRsaGtgw0OLd1zi2crw4WeN4/E+GhTp1XnK+o9zToBDSQOEgWWdg9sMzPaSG0wMwe7cPGS5mk21bzuEzZXtAx1aZ3HF7Q4iADLYJ5A5T8QgubR2d0jHM/aBDmFgaAHsnIzpHXeSYBvYLOcc7n18sPqAMcBDsrRYuLep7XNniE6rtkPxJoh/RtDXTVLQ57uYpt91jeuCbWVHCVBTxHRseKlFo33Phpp5hMhxMmeVxJQXMLQqOfkD3NbckNcQDPEdqOMp02Ne11mlrs5kgQdYAu4n7552UGzNssOJLocGZHBrsjoJkdVtOPNUK9V9Z7w6jmY6buJAHIjm7r4cEg3dn+zn0gU34cDDtZl+sBL3PYRfM3RxMzfmu12Z7P0KLcrAXHMXFzjJJOvIRpZD2XwzmYdjXgNe4ZiBcAcBPYAtcDLc34LVhhJN2frPnlbdQmbuvFB7cxkIne0tCIdlsbrq5i14aIOqYaZ18UTTzX5o9KNI6kDumCSj6A80UB6KLzpdAPzW0TRUJtzspHMDRI1QNLct9eCXvdUJNOaxSfu6cUCL8ttVz+2cQWPJEXAhouTYz+C6Frc1yuL2pRqCq7MMwzEy29tRuk8uRXHrX+XXpT+llm0ebFM3HU32LJ+CyWYkaEfG3qrlJ7D7zSeyFllrRZE9X6P+0wfyz6BVnjDfdb/KfyUlRlHgHDtAVZwYBzU2okJxw/3W+DP7Jj8RSAswfCPVQ1Aw8FGW0o0JPgPwSZFxR4nabYhrAPgq2CxIfVYHNAaXtBniC64TcQWcLeZWe9jiZa13UTYfmp3Uaj2Ho8txw4eSQdmtpxVDYtWo6iwVozlu9HGND1E2Wg8Rcdi2y7m2WzVA7vXKWXNfTgkze14JOdlsFKCNTLbkj0XGetFrARJ1KZ0h08EC6c8kU/oQkgTmAAmFHTcSYNwmtmRrqpqkRbyQNqjKLWSpXmbptLW/mjW4R5IBUdBgWWZtTdLXROYX8P7LWo6X81kbYfBngGuI5Wgrn1fFfDyVM7Tq0f52pHD0j+x8B+Sh2biDVZmcAHTBiY5jyIRweKpveWNMkTwImLEtPFZXcamFpciO2Qqz8HR5+ZWjXyMEudA5k8eQUYDXXBkHjJTUN1mOwtEcfMqI06I/ZJ8D+Sv16jGuyF28eF/NQ1qTYJOgBJJ4AJqG6za1dg0Z8VJsSgKtdrXDdnMR2cPjCpte14LmiwMX15g+q0fY+vmxD2x7rXAfEBWw1bEZdq7qo0ASLFMpmTBuhTmRPmpK2lufBbGY2ruxFk6kJEm6bR4z5oVdbeSBr3EEgGynDBEwhTiBKhMzx1QDpDzSVm3Ukga54IIBUbGkGTYICmRfldPc8OEDVAqpzCBdClu62Sa3LcpO3tOCAVGyZF1l7cG52MePJazXZbFZe2xuzwId6Ln1fGrYeUZWwh9WO3+kLM9m6fuEi4zfitbY3uR+9+AWf7PH3P9yyfGn6l9pX3pDgS+fABWdlDc8bfAKl7Ujeo9r/QK5so7h734BPZ6Yu0D9pf1Nb+C09oO+rf3HeiyseftNUdTflWnj/0b+4fRJ3qb6YGyhuP77fRaXsa6cZUHJp+YFZuyvcf32/KtD2KP2yr1tcP+QAV8PKK5dq9Ce4EQLlMpiDJsk1hBk6BOc7NYdq2MoVd6IunUzAg2TW7uvFJzc1wga9pJkCymDxESmh4aIPBR9EdfFA3o3cklP0wSQN6WbRrZDJlvrCJpAX5XQD81igRdmtpxSG71yi5uW47LoAZteHJAizNfRZu2/cjkHfKtJzstgs7bTZYDzDvRU6njVsPKMXYbtz/AHf0hVPZoWZ/u9Fb2G3cHaPQKt7NiAz/AHLH8avp/tJd1Htf6BWNle4e9+AUHtCN6j2v9ArGzRuu7x9AntHpiYwfaa3Yz5Vp4wfVv7h9Fn40faavYz0Wpjh9U/uH0Sd6m9o53ZQ3H98ei0fYpv2useTZ/wCX9lm7IO4/vj5Vrexw+11utkfFyvh5RXPtXdF820lANy314IlmW44INdmse2y2MpHe6oSzZba8UnbunHmiG5rlAOjzXnVHpeEdSaamW3JO6Ia+KAfR+tJN6c8gigTahNjxT3NDRI1Rc0AG3BR03EmDdAWHNYpP3dOKNYQLW7EqN5m/agTG5hJ1Wdtj3Y4CY+Cv1TBgWVPao+rB439CqdTxq2HlGJsT3B2qt7PiMva/1Kt7EG4O0eiq7C4d9/qVj+NX07bwvS7z/lCsYAbru9+AUG3Rej33fKrOzxuu739IT2j0xcU37TV7G+gWljrU39w+ioYkfaavYz5Qr+0P0b+4fRPdT8c5sYbj++PRbHsc37VWPJkj+ZZWyG/VvP7/AOC1vY39Zq90T/Or4eUUz7V2rHFxg6Jz25bhF7QBIEFMomTe/atjMLN7Xgg92UwEa1oi3YnUhIvftQJrARJ1TDUOnghUcQSAYUwYI0QDoW8klXznmUkDmtMix1U1SCLeSDngggHVMYwtMnRAqIg3t2o1rxF+xGocwgXQp7utkDqRgXt2qhtUbs8J/BXKjSTIuFW2l+jA4gj8VTPxq2PlGJsoQ3xVXYvvf73+pVrZWnwVbY3vHvv9Ssfxq+n7bH6Pvn5VYwAs7vfgFDtn/wCMfvn5VYwQ3T3v6QntHpj4lv2mr3W+ivY/9HU7p9FVrj7RU7rPRWscNx/dPokL6YWy/wBG7v8A9K1PYz9Yr9wfMVmbOG47v/0rT9jh9oqnk0T/ADldOn5RXPtXZUwQRPmpKpkWvfgk9wIgaplMQZNlrZho2mbdqFYSbX7Eam9EXhGmYEGxQOYQAJUJaZ0Oqc9hJkaKQPERKB2Ycwkq/RO5eiCB/REXta6cXh1h5odNNo1slky3mYQJrctz2WSdvacOaWbNbTjzS93rnwQEOy2Pkqe0RLZ4EhW8ua+nmq2PO7HIi/8AnaqZ+NWx8oxNl6fBV9kthx77/Uqzs3Q9v4lVdlnfd/Ef8xWP41fUu2R+j75+VT4L3T3vwCh2yYDO/wD0lS4HR3aPRT7R6ZtYfaKnY30CtY73H90+igrfrD+630U+O91/dPokKxcANw9/8Fpexx+0VhzaB8XFZ+AG4e//AErS9jx9dW6mg/BxV+n5RXPtXXtYRc8OSc52aw7boZ827ET/ANpZct9eHJa2Ym7uvHkk5ua480ve6o8Us2W2vHkgIqBtjwTeiOtuaPRzeYlLpuEdSB3TjrSTeg6/JJA40gL3tdMa8usfJBryTBOqke0NEjVAHNy3HZdADNrw5IUzJg3Rqbulp/zigTnZbDzVbHt3M3GR6q0xoIk3Kq487pHCR6qufjVse8YuzND2n1Kq7L9938R/zFWdm/tdv4lVdme+7+I/5isXxq+rG2vdZ3x8pUmD0PaPRN2y2zO+PlKfgtD2t9FPtHpQrfrD+630Cmx3uv7p9FDW/WH91vop8cNx/dPogx8B7h7/AOC0vZH9PV62gfFxWbgBuHv/ANK0vY8fXVjyaPjmKv0/KK59q7AsDbjhzQa7NY9tkGPLjB0TqgyiRZa2YHbunHmiG5rnyQp72t4/zghUdlMCwQJzyLDgn9ENb80msBEnVRmoZiUB+kHqSUvRN5eqSBPaINhooaZJN79qDGEEWUtRwIgGUArCBa3ZZKjeZv23TaIg3t2o1rxF+xA2sYNrdijxg+rnja/irFIwL27VUxw3SeEi/iFXPxq2PeMTAavHX+JVbZ533/xX/MVPs3V/afUqts877/4r/mWL41fVvawszvj5XJ+C0d2j0Q2zozvj5XI4LR3aPRT7R6Z9b9Yf3W+inx/uP7p9FXxH6w/ut9FPtA7j+6fRBk4D3D3/AMFq+xo+srHujzKysB7h7/4LW9ijvYgd3+pX6flFc/GuuqNABi3Yo6Nze9uN0KbSCCRCkqmRa9+C1sxta0RbssnUhIvftTaNpm3bZCsJNr9iAVHEEwVMGiNBomscAACYURaZ04oG5zzPxSVrOOY+KSBhqAiBxTGNLTJ0SFIi/K6c5+awQJ5zWCFPd1tKTW5bnssk7e04c0Ae3MZGijxZGQt429VMHZbHyVfGN3HHgfzVc/Gpx7xg7P8AeeOs/MVSwDvrHj/9Xeqs4B2+/wAfmKo4F/17/wCMfX+6xtbS226Gs74+VyfgTZ3aPRRbcO4zvj5SnbOMh3a30T2j0o4k/Xv7rfRT7SO4/un0VbGO+vf3W+isbRO4/uH0QZOAduHv/gtX2J9+v1FpPxcsXZzpa7vj0Wv7DVRnrj70R8T+av0/KK5+Ndm9wcIGqYwZTJSDMtzwTnOzWHbda2YKm9peEWHKIKDd3XjySc3NceaAOYSZGikFQRHgm9IG25JvRHXxQN6I8kFN045FJA3pZtGtkizLfWE40gL8rpjXlxg6ICHZracUju9coubluPNBu9rw5IEG5r6LK21iCzI39nMcx8LSOUlarnZbBc5jse19Z9N4GUBonhJEmfj5Ln1brFfCbqVmHuXDiI8SZ/FZdLBubXJvd4eLG7SLmeqFoMovYNx2YagOv5qQYh495hHW3eH5+Sy6d5VbbLC5gy3hwPhBQ2YxwDpEe76f3Vw4hp1B8QoziWDjCa/dm/zTHx2Fe6sS0AgtYOXD/tW8YwljwNS0jxjRWXYhhNvQqFzp0aSmk7YuEw+RgEkknMZEQOFp11+Cu7Dqto1mAn3iQeqRaY6wB4p9bDu47vhdZmKrsZOXeeNB18C4q0/P1F/Xo+ed2IlIty314KLCVWvptqNMhzQ4HhcKVrs1j22WxlIb3VCRdltrxSdu6ceaLG5rlAujm8xKHS8I6kHPIsOCf0Q18UDfo/Wkm9OepJAmvJIBKke0ASLFOeBB00UNLW/mgNMyYN0atoiyNbS3kqGNxpY0gXfwm8BRbJN1Mm/wsfjwxpJu61rmG8SY8VyePw76dQ1AC5jvfjnzU7KmYkOzHMN7hM+8Z9Am4PHGhFKsSWgblQjVnBr/AN4WvxlZM8uVd8ceJmHqzem8t5ts4T1tOngrbNoV26sa8fuyPIqycDRqbzYn7zDCDdlvbdlXwcAVWS+l7Z7Rv2w4Depk9n9wFA/bzf8A6n/yj81cfRxGhFN3hBVd+Hq/cb/Ml5E0qP2+OFGofAfmon7arO9ynl7T/wBK47C1T+wwdpJ/BFuCrGxexg/dA9So/T8c/iX1n+++Bybb/kqowznbrBA4u/Lmujq7OYy7nF569FmYvabGnLTbnfo1jOfCTwU6NtjYO1W4fLRe4lkSLTkEwCeQJPkV14qNLQ5pBB4tIIPivK20XND3VHEvqHei4aP2A1vILoPZfappuyOBLXGL6tcbTHwld8M9flcs8PcdtS3pm6FR0GBZGtwjyTqOl/Nd3EWNBEnVRF5mJSqEyYUwAjhogXRDkkq0nr80kDmMIIMKWo4EQLlJ1QG3OyYxpaZOiBUhBvZYu0RL3cb/AILce7NYLLxdEh0njdcurP5X6fdz1fDEEZYAzCSdQ3j29XJFlZ28aobkhzADlIuZzR2ARHJazqUqtXwQPUeYhZndlUcJTGdzHPZDoYGmxkwI4wT1ytGi2sGg58wLS4GL20sQNZ5hRvwjuXLiRMAieU6dl1G2nVyZS+H6EwXNLT7zfHn1oLAxOIhpAa4ONrEE2JmxNrKMbQrlpcKbYFzJcCLTcEaqBlZ7AxrRLgC2SCGNkXPPWL8pQpVCGP0hxBMzN3lxgHUQ5SJPpWJeN1jBMiSSNNdY/wACq5sS/V7W7waQ0AEEmCLk6SPiFNRxLgQ2DlkukCYMmWmdTNuxV6NB7HPdmDg5xcA0EbwcMhJP7ouOc+AV8Ts4EvbUe9z2RLc27fw08EHU2hmSmQwwHRugh4AcZMdk9YOis4bDv1eZeZzEm0cGgDRsTbrTzhAXSb3JA4NngOaCi+m5zmGB7pzh37LjcRGp115p/umRzntMzJV51KFHh6GZ7WxMuExym6mIrs9k4npKbXusXeoJBhWKokyLqOlQaGtawQ1vDtUzXZbFa52/We9zmOAEE3UJYZmOKc5hJkaFPFQaeClB/SDmEFD0BSQO6KLzpdHPmsm9LNo1snZMt0ADct9eCVRoeISDs1jbikd3S8oM+thS3S6hAC18ua+iiqAaEAxx4rjl0p6dJn9UOiBSOGV44IRYkeagFB2gIVeFnpblPqk/DqJ1FaD8O8ax8VGMM86DzVLjfieU+qBoofR1edhHjgPinM2e8jVvmkxy+HKfVIYZvEqDEBoNrrU/08TvOJ7LK4zAMbcCSLib9avOnai5xzzdn1H3DYbzNh+fktnZ+zWU9Lv4uPmByCvB+a2iRbluL8F1x6cx/XPLK0hu63lItzX04JDe1tCRdltrxV1R6SLckOi4z1o9HN+aHS8I6kB6cckkugHNJAXUwBI4XTGOLjB0RSQF7ctwgze14JJIA52UwE9rARJ1KSSBnSHTwT3MAEjUJJIGNdmMFF4y6cUkkBYM1ymvcWmBoikgc2mCJPFRioTbnZFJA9zA0SNU1js1ikkgT93Tiixua5SSQMc8tMDQKQUxr4pJII+mKSSSD//Z"/>
          <p:cNvSpPr>
            <a:spLocks noChangeAspect="1" noChangeArrowheads="1"/>
          </p:cNvSpPr>
          <p:nvPr/>
        </p:nvSpPr>
        <p:spPr bwMode="auto">
          <a:xfrm>
            <a:off x="143608" y="-144463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1748" name="AutoShape 4" descr="data:image/jpeg;base64,/9j/4AAQSkZJRgABAQAAAQABAAD/2wCEAAoHCBYVFRgWFhYZGBgaHBwcGBkYHBkYHBoaHBohHBwaGhocIS4lHB4rIRocJjgmKy8xNTU1GiQ7QDs0Py40NTEBDAwMEA8QHhISHjYrISs0NDQ0NDQ0NDQxNDQ0NDQ0NDQ0MTQ0NDQ0NDQ0NDQ0MTQ0NDQ0NDQ0NDQ0NDQ0NDQ0NP/AABEIATgAoQMBIgACEQEDEQH/xAAbAAABBQEBAAAAAAAAAAAAAAABAAIDBAUGB//EAEMQAAEDAgMEBwQGCQQCAwAAAAEAAhEDIQQSMQUiQVETYXFygaGxBjKRshQjJFLB0TM0QmJzksLh8BWCovHS4kNTY//EABgBAQADAQAAAAAAAAAAAAAAAAABAgQD/8QAHxEBAQACAQUBAQAAAAAAAAAAAAECERIDMTJBUSEi/9oADAMBAAIRAxEAPwD2FzxBuNFFSEGTbtQbTIMkaKHaO0WU2y4kzoACSb/AeKi3Xck2tVjItfsulRtM27bLCp+0tIH3ah8B/wCSFX2npHRr/g3/AMlHKfVuNbdYSbX7LqVjgAJsucZ7VsAjo3/Fqif7UNJnoz/MPyUc8TjXRZTOh1Uz3AgwVyzva48KQjrf/wCqhb7UuF+iH8x/JOeJxrqqQg3t22T614i/Zdcm/wBrHkR0bfiUxvtW8aMZ/wAvzTnDjXX0TAvbtsmVRJkX7Fyb/aqof2Gf8vzRb7WVAI6NnxcnOHGuwa4AC4ULWmRY6rjXe01Y8GfA/mi/2oxBGrB2N/MpzhxrtqjgRAv2JlIQb27bLkMP7VPaZexrh1S0/iuhwW2KVcQ10O4tdY+HPwUzKUuNi/WvEX7Lp1IwL27bJtPd1tKD25jIuFZUKjSSSBKmDxGo0TWvAEHVRmmZmEDMh5H4JKz0refqkgaagNr3ssja+FPvatAg9X/a1eii86XSL81o18VXLHlNJxurtxOIwAN22PLh/ZZtRhaYIg/5pzXZbTwIaMwMA2PUeCya+HDhDh/bsKzWXG6rvLLNxgIFaD9mQfe8gl/po+8fJNw0zkJWmNmt5u8vyTv9OZzPxH5JyhqspBap2czmfj/ZIbOZ1/FOUNMpJa30BnI/EojAM+75n81PI0xyUpWz9DZ90eacMKz7rfgo5GmGSmyt/oWfdb8AhkZ9xvwH5KNmlLDbbrsjfLgBEP3hC6HZ/tZTO69pYeY3hPqFlw37o+ASJHIfBWmdnZFwldhSe2oMzHNc08QZ9FP0o0vyXJbLxDm1GhvE3HMcV1fQ8Z613wy5Ryyx40Po56kken6vNJXVDpSbWvZOLA24RcwAEgaJjHkmDoga9oqAtcLELAxDcr3MDg7IBLeIkSD4hdHVGUSLLisbSZiMQ6pTflqNLWlzYmGmIc3UjyuuHW1qfXXpb2diMQGu3hHETxUTsc1P+ktJyVcocJAPBwPInRw5Koygz6TkyjKKZcet2eB5Lg7JTj2pf6g1Vdv5GUHlgDX5d0jUGYHnCcyo3pywn3Xi3coF7h6H4IJztBqX+oN/wFS7LLOgpvi7mAkm5M3WPi8Q0vrnTcpsHfe8wB1wPNSaaX07qPwKa7G9R+BVXDYtr6lLiHPxJ6jkIYApvaDFNbReBFwWgRckiGgdpKB5xjvun4JoxTvulUKGMHTMZqGuYwnmaVIvcOsSW+Kv7FxjfozHSJcC89Rc4uI80QjftAtJBEECSDAMc4PBNdjncuMC41iY7Yus3G41r3VXyN5raDDwLnOl8Hk1ouUMNtynnpOmxfWceomGNB5bpKjadNN9eoAXFhAAkk8le2Ng6mIaHghrCAWugnMD90Kxs2h9JcRP1Y98g3Mj3badq67CUGNY1rWgNaMrQLAAaALr08OX7eznnnr8ndX2dstlMAiS7i4xP9la6U6W5JOeQYGikDBEwtEkn5HG23uHQDrSUXSu5+iClAtJka6qaoBFvJJzgQRKjptIMmwQCmJkG4jivN9q7CqYOsawBeH1qQbWDt6mwuAc1zQLg6cAvS6xkWumsaIIcLHgeKpnhMotjlcXC7Txb3PNLIzJImA4udN55AWNiPFUMcyu2pmpgkCWySJyzwtp2rpsXhmsquNt4yOJjKBrziU80mZCZ4+Ux6LJcbtplmnA47DYhzg97nnKczQA3KHC4dl4kHmoDhalM03kv3nZsxLS4OqbpLxFgbgld7i3sYJid4CByOi8+xG0atN9QubmpB72Z76F8tGugiFGk7XWdKx3QtByxnac5LOjcSGlriLCZGWLKuyjU34ZlFN5IzOhj6gIEh0Tn4AmRZaOH2/nGHeGF2Rs1A0Zg0Nc7KD1kyQq+Mw+LOV72DIHOe5kmSCbN5DKNOu6aSfgvZl72MeXuYJL2tk5mucb909Wimxfs0+b1Xue0FwzRYaEgjiOafgcRmqdCXPpOflLwSRultjH3oESNVl7WzNqFhe4vzljSXGcggwDMSbC6CHBUy/ILOcwnPBOZl4D2knfJvPYr9HZ7i9rLFjnlriBlLXXcc7OsA3VbDezuIc01BDD7obB3crpjtnj1lTt2jVp9K97JzNcRl3srmNAl5HuzMoLGJ2AA7NnhrmsDAW53S6d3sgSqtLYryAQ9sExutESOrgfzSwuKxOJYajC1jaYiLF05csidIGnWVrbGxFJlINY9z2B7veac7iDmyxwgnXrCDd9gqApCpTMS4h467QfEWXV1dbeS57Yuz3lwqObl98gcZfGvVC6SmYEGy19LfH9Zc9chpgQJUJJnjqi9pJJAlTBwiJXRQ7KOQQVXozySQSNpkXPBPc4OEDVA1QbRrZAMy3QJgy3KT97TgkXZrC3FIbut5QZu0MFJzcQLj0I81zeIrvYwCzwZngQBeTy0XaVGZgYMSIXCbU2fVJyFzjTa45mMloqCbsdcGPGIJWbrY6u479K7mmbj8c9rc77ktOTLJLrbp3bR1rncNhH1mGm9/RCmBFPK7eiDJPExoF2VLGBjcrqDqTW+6BL2gTMSBzvCxdr4il0rHvzuYHl56MHM1xbuuhwvlIXGOq/svZvRsaGtgw0OLd1zi2crw4WeN4/E+GhTp1XnK+o9zToBDSQOEgWWdg9sMzPaSG0wMwe7cPGS5mk21bzuEzZXtAx1aZ3HF7Q4iADLYJ5A5T8QgubR2d0jHM/aBDmFgaAHsnIzpHXeSYBvYLOcc7n18sPqAMcBDsrRYuLep7XNniE6rtkPxJoh/RtDXTVLQ57uYpt91jeuCbWVHCVBTxHRseKlFo33Phpp5hMhxMmeVxJQXMLQqOfkD3NbckNcQDPEdqOMp02Ne11mlrs5kgQdYAu4n7552UGzNssOJLocGZHBrsjoJkdVtOPNUK9V9Z7w6jmY6buJAHIjm7r4cEg3dn+zn0gU34cDDtZl+sBL3PYRfM3RxMzfmu12Z7P0KLcrAXHMXFzjJJOvIRpZD2XwzmYdjXgNe4ZiBcAcBPYAtcDLc34LVhhJN2frPnlbdQmbuvFB7cxkIne0tCIdlsbrq5i14aIOqYaZ18UTTzX5o9KNI6kDumCSj6A80UB6KLzpdAPzW0TRUJtzspHMDRI1QNLct9eCXvdUJNOaxSfu6cUCL8ttVz+2cQWPJEXAhouTYz+C6Frc1yuL2pRqCq7MMwzEy29tRuk8uRXHrX+XXpT+llm0ebFM3HU32LJ+CyWYkaEfG3qrlJ7D7zSeyFllrRZE9X6P+0wfyz6BVnjDfdb/KfyUlRlHgHDtAVZwYBzU2okJxw/3W+DP7Jj8RSAswfCPVQ1Aw8FGW0o0JPgPwSZFxR4nabYhrAPgq2CxIfVYHNAaXtBniC64TcQWcLeZWe9jiZa13UTYfmp3Uaj2Ho8txw4eSQdmtpxVDYtWo6iwVozlu9HGND1E2Wg8Rcdi2y7m2WzVA7vXKWXNfTgkze14JOdlsFKCNTLbkj0XGetFrARJ1KZ0h08EC6c8kU/oQkgTmAAmFHTcSYNwmtmRrqpqkRbyQNqjKLWSpXmbptLW/mjW4R5IBUdBgWWZtTdLXROYX8P7LWo6X81kbYfBngGuI5Wgrn1fFfDyVM7Tq0f52pHD0j+x8B+Sh2biDVZmcAHTBiY5jyIRweKpveWNMkTwImLEtPFZXcamFpciO2Qqz8HR5+ZWjXyMEudA5k8eQUYDXXBkHjJTUN1mOwtEcfMqI06I/ZJ8D+Sv16jGuyF28eF/NQ1qTYJOgBJJ4AJqG6za1dg0Z8VJsSgKtdrXDdnMR2cPjCpte14LmiwMX15g+q0fY+vmxD2x7rXAfEBWw1bEZdq7qo0ASLFMpmTBuhTmRPmpK2lufBbGY2ruxFk6kJEm6bR4z5oVdbeSBr3EEgGynDBEwhTiBKhMzx1QDpDzSVm3Ukga54IIBUbGkGTYICmRfldPc8OEDVAqpzCBdClu62Sa3LcpO3tOCAVGyZF1l7cG52MePJazXZbFZe2xuzwId6Ln1fGrYeUZWwh9WO3+kLM9m6fuEi4zfitbY3uR+9+AWf7PH3P9yyfGn6l9pX3pDgS+fABWdlDc8bfAKl7Ujeo9r/QK5so7h734BPZ6Yu0D9pf1Nb+C09oO+rf3HeiyseftNUdTflWnj/0b+4fRJ3qb6YGyhuP77fRaXsa6cZUHJp+YFZuyvcf32/KtD2KP2yr1tcP+QAV8PKK5dq9Ce4EQLlMpiDJsk1hBk6BOc7NYdq2MoVd6IunUzAg2TW7uvFJzc1wga9pJkCymDxESmh4aIPBR9EdfFA3o3cklP0wSQN6WbRrZDJlvrCJpAX5XQD81igRdmtpxSG71yi5uW47LoAZteHJAizNfRZu2/cjkHfKtJzstgs7bTZYDzDvRU6njVsPKMXYbtz/AHf0hVPZoWZ/u9Fb2G3cHaPQKt7NiAz/AHLH8avp/tJd1Htf6BWNle4e9+AUHtCN6j2v9ArGzRuu7x9AntHpiYwfaa3Yz5Vp4wfVv7h9Fn40faavYz0Wpjh9U/uH0Sd6m9o53ZQ3H98ei0fYpv2useTZ/wCX9lm7IO4/vj5Vrexw+11utkfFyvh5RXPtXdF820lANy314IlmW44INdmse2y2MpHe6oSzZba8UnbunHmiG5rlAOjzXnVHpeEdSaamW3JO6Ia+KAfR+tJN6c8gigTahNjxT3NDRI1Rc0AG3BR03EmDdAWHNYpP3dOKNYQLW7EqN5m/agTG5hJ1Wdtj3Y4CY+Cv1TBgWVPao+rB439CqdTxq2HlGJsT3B2qt7PiMva/1Kt7EG4O0eiq7C4d9/qVj+NX07bwvS7z/lCsYAbru9+AUG3Rej33fKrOzxuu739IT2j0xcU37TV7G+gWljrU39w+ioYkfaavYz5Qr+0P0b+4fRPdT8c5sYbj++PRbHsc37VWPJkj+ZZWyG/VvP7/AOC1vY39Zq90T/Or4eUUz7V2rHFxg6Jz25bhF7QBIEFMomTe/atjMLN7Xgg92UwEa1oi3YnUhIvftQJrARJ1TDUOnghUcQSAYUwYI0QDoW8klXznmUkDmtMix1U1SCLeSDngggHVMYwtMnRAqIg3t2o1rxF+xGocwgXQp7utkDqRgXt2qhtUbs8J/BXKjSTIuFW2l+jA4gj8VTPxq2PlGJsoQ3xVXYvvf73+pVrZWnwVbY3vHvv9Ssfxq+n7bH6Pvn5VYwAs7vfgFDtn/wCMfvn5VYwQ3T3v6QntHpj4lv2mr3W+ivY/9HU7p9FVrj7RU7rPRWscNx/dPokL6YWy/wBG7v8A9K1PYz9Yr9wfMVmbOG47v/0rT9jh9oqnk0T/ADldOn5RXPtXZUwQRPmpKpkWvfgk9wIgaplMQZNlrZho2mbdqFYSbX7Eam9EXhGmYEGxQOYQAJUJaZ0Oqc9hJkaKQPERKB2Ycwkq/RO5eiCB/REXta6cXh1h5odNNo1slky3mYQJrctz2WSdvacOaWbNbTjzS93rnwQEOy2Pkqe0RLZ4EhW8ua+nmq2PO7HIi/8AnaqZ+NWx8oxNl6fBV9kthx77/Uqzs3Q9v4lVdlnfd/Ef8xWP41fUu2R+j75+VT4L3T3vwCh2yYDO/wD0lS4HR3aPRT7R6ZtYfaKnY30CtY73H90+igrfrD+630U+O91/dPokKxcANw9/8Fpexx+0VhzaB8XFZ+AG4e//AErS9jx9dW6mg/BxV+n5RXPtXXtYRc8OSc52aw7boZ827ET/ANpZct9eHJa2Ym7uvHkk5ua480ve6o8Us2W2vHkgIqBtjwTeiOtuaPRzeYlLpuEdSB3TjrSTeg6/JJA40gL3tdMa8usfJBryTBOqke0NEjVAHNy3HZdADNrw5IUzJg3Rqbulp/zigTnZbDzVbHt3M3GR6q0xoIk3Kq487pHCR6qufjVse8YuzND2n1Kq7L9938R/zFWdm/tdv4lVdme+7+I/5isXxq+rG2vdZ3x8pUmD0PaPRN2y2zO+PlKfgtD2t9FPtHpQrfrD+630Cmx3uv7p9FDW/WH91vop8cNx/dPogx8B7h7/AOC0vZH9PV62gfFxWbgBuHv/ANK0vY8fXVjyaPjmKv0/KK59q7AsDbjhzQa7NY9tkGPLjB0TqgyiRZa2YHbunHmiG5rnyQp72t4/zghUdlMCwQJzyLDgn9ENb80msBEnVRmoZiUB+kHqSUvRN5eqSBPaINhooaZJN79qDGEEWUtRwIgGUArCBa3ZZKjeZv23TaIg3t2o1rxF+xA2sYNrdijxg+rnja/irFIwL27VUxw3SeEi/iFXPxq2PeMTAavHX+JVbZ533/xX/MVPs3V/afUqts877/4r/mWL41fVvawszvj5XJ+C0d2j0Q2zozvj5XI4LR3aPRT7R6Z9b9Yf3W+inx/uP7p9FXxH6w/ut9FPtA7j+6fRBk4D3D3/AMFq+xo+srHujzKysB7h7/4LW9ijvYgd3+pX6flFc/GuuqNABi3Yo6Nze9uN0KbSCCRCkqmRa9+C1sxta0RbssnUhIvftTaNpm3bZCsJNr9iAVHEEwVMGiNBomscAACYURaZ04oG5zzPxSVrOOY+KSBhqAiBxTGNLTJ0SFIi/K6c5+awQJ5zWCFPd1tKTW5bnssk7e04c0Ae3MZGijxZGQt429VMHZbHyVfGN3HHgfzVc/Gpx7xg7P8AeeOs/MVSwDvrHj/9Xeqs4B2+/wAfmKo4F/17/wCMfX+6xtbS226Gs74+VyfgTZ3aPRRbcO4zvj5SnbOMh3a30T2j0o4k/Xv7rfRT7SO4/un0VbGO+vf3W+isbRO4/uH0QZOAduHv/gtX2J9+v1FpPxcsXZzpa7vj0Wv7DVRnrj70R8T+av0/KK5+Ndm9wcIGqYwZTJSDMtzwTnOzWHbda2YKm9peEWHKIKDd3XjySc3NceaAOYSZGikFQRHgm9IG25JvRHXxQN6I8kFN045FJA3pZtGtkizLfWE40gL8rpjXlxg6ICHZracUju9coubluPNBu9rw5IEG5r6LK21iCzI39nMcx8LSOUlarnZbBc5jse19Z9N4GUBonhJEmfj5Ln1brFfCbqVmHuXDiI8SZ/FZdLBubXJvd4eLG7SLmeqFoMovYNx2YagOv5qQYh495hHW3eH5+Sy6d5VbbLC5gy3hwPhBQ2YxwDpEe76f3Vw4hp1B8QoziWDjCa/dm/zTHx2Fe6sS0AgtYOXD/tW8YwljwNS0jxjRWXYhhNvQqFzp0aSmk7YuEw+RgEkknMZEQOFp11+Cu7Dqto1mAn3iQeqRaY6wB4p9bDu47vhdZmKrsZOXeeNB18C4q0/P1F/Xo+ed2IlIty314KLCVWvptqNMhzQ4HhcKVrs1j22WxlIb3VCRdltrxSdu6ceaLG5rlAujm8xKHS8I6kHPIsOCf0Q18UDfo/Wkm9OepJAmvJIBKke0ASLFOeBB00UNLW/mgNMyYN0atoiyNbS3kqGNxpY0gXfwm8BRbJN1Mm/wsfjwxpJu61rmG8SY8VyePw76dQ1AC5jvfjnzU7KmYkOzHMN7hM+8Z9Am4PHGhFKsSWgblQjVnBr/AN4WvxlZM8uVd8ceJmHqzem8t5ts4T1tOngrbNoV26sa8fuyPIqycDRqbzYn7zDCDdlvbdlXwcAVWS+l7Z7Rv2w4Depk9n9wFA/bzf8A6n/yj81cfRxGhFN3hBVd+Hq/cb/Ml5E0qP2+OFGofAfmon7arO9ynl7T/wBK47C1T+wwdpJ/BFuCrGxexg/dA9So/T8c/iX1n+++Bybb/kqowznbrBA4u/Lmujq7OYy7nF569FmYvabGnLTbnfo1jOfCTwU6NtjYO1W4fLRe4lkSLTkEwCeQJPkV14qNLQ5pBB4tIIPivK20XND3VHEvqHei4aP2A1vILoPZfappuyOBLXGL6tcbTHwld8M9flcs8PcdtS3pm6FR0GBZGtwjyTqOl/Nd3EWNBEnVRF5mJSqEyYUwAjhogXRDkkq0nr80kDmMIIMKWo4EQLlJ1QG3OyYxpaZOiBUhBvZYu0RL3cb/AILce7NYLLxdEh0njdcurP5X6fdz1fDEEZYAzCSdQ3j29XJFlZ28aobkhzADlIuZzR2ARHJazqUqtXwQPUeYhZndlUcJTGdzHPZDoYGmxkwI4wT1ytGi2sGg58wLS4GL20sQNZ5hRvwjuXLiRMAieU6dl1G2nVyZS+H6EwXNLT7zfHn1oLAxOIhpAa4ONrEE2JmxNrKMbQrlpcKbYFzJcCLTcEaqBlZ7AxrRLgC2SCGNkXPPWL8pQpVCGP0hxBMzN3lxgHUQ5SJPpWJeN1jBMiSSNNdY/wACq5sS/V7W7waQ0AEEmCLk6SPiFNRxLgQ2DlkukCYMmWmdTNuxV6NB7HPdmDg5xcA0EbwcMhJP7ouOc+AV8Ts4EvbUe9z2RLc27fw08EHU2hmSmQwwHRugh4AcZMdk9YOis4bDv1eZeZzEm0cGgDRsTbrTzhAXSb3JA4NngOaCi+m5zmGB7pzh37LjcRGp115p/umRzntMzJV51KFHh6GZ7WxMuExym6mIrs9k4npKbXusXeoJBhWKokyLqOlQaGtawQ1vDtUzXZbFa52/We9zmOAEE3UJYZmOKc5hJkaFPFQaeClB/SDmEFD0BSQO6KLzpdHPmsm9LNo1snZMt0ADct9eCVRoeISDs1jbikd3S8oM+thS3S6hAC18ua+iiqAaEAxx4rjl0p6dJn9UOiBSOGV44IRYkeagFB2gIVeFnpblPqk/DqJ1FaD8O8ax8VGMM86DzVLjfieU+qBoofR1edhHjgPinM2e8jVvmkxy+HKfVIYZvEqDEBoNrrU/08TvOJ7LK4zAMbcCSLib9avOnai5xzzdn1H3DYbzNh+fktnZ+zWU9Lv4uPmByCvB+a2iRbluL8F1x6cx/XPLK0hu63lItzX04JDe1tCRdltrxV1R6SLckOi4z1o9HN+aHS8I6kB6cckkugHNJAXUwBI4XTGOLjB0RSQF7ctwgze14JJIA52UwE9rARJ1KSSBnSHTwT3MAEjUJJIGNdmMFF4y6cUkkBYM1ymvcWmBoikgc2mCJPFRioTbnZFJA9zA0SNU1js1ikkgT93Tiixua5SSQMc8tMDQKQUxr4pJII+mKSSSD//Z"/>
          <p:cNvSpPr>
            <a:spLocks noChangeAspect="1" noChangeArrowheads="1"/>
          </p:cNvSpPr>
          <p:nvPr/>
        </p:nvSpPr>
        <p:spPr bwMode="auto">
          <a:xfrm>
            <a:off x="143608" y="-144463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1758" name="AutoShape 14" descr="205 Bone Ivory Stock Illustrations, Cliparts and Royalty Free Bone Ivory  Vectors"/>
          <p:cNvSpPr>
            <a:spLocks noChangeAspect="1" noChangeArrowheads="1"/>
          </p:cNvSpPr>
          <p:nvPr/>
        </p:nvSpPr>
        <p:spPr bwMode="auto">
          <a:xfrm>
            <a:off x="4139952" y="3573016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48130" name="Picture 2" descr="https://www.europarl.europa.eu/resources/library/images/20230222PHT76206/20230222PHT76206_original.jpg"/>
          <p:cNvPicPr>
            <a:picLocks noChangeAspect="1" noChangeArrowheads="1"/>
          </p:cNvPicPr>
          <p:nvPr/>
        </p:nvPicPr>
        <p:blipFill>
          <a:blip r:embed="rId3" cstate="print"/>
          <a:srcRect t="11980" b="11860"/>
          <a:stretch>
            <a:fillRect/>
          </a:stretch>
        </p:blipFill>
        <p:spPr bwMode="auto">
          <a:xfrm>
            <a:off x="3923928" y="1484784"/>
            <a:ext cx="4765230" cy="4536504"/>
          </a:xfrm>
          <a:prstGeom prst="rect">
            <a:avLst/>
          </a:prstGeom>
          <a:noFill/>
        </p:spPr>
      </p:pic>
      <p:sp>
        <p:nvSpPr>
          <p:cNvPr id="9" name="2 - Θέση περιεχομένου"/>
          <p:cNvSpPr txBox="1">
            <a:spLocks/>
          </p:cNvSpPr>
          <p:nvPr/>
        </p:nvSpPr>
        <p:spPr>
          <a:xfrm>
            <a:off x="2483768" y="5445224"/>
            <a:ext cx="2664296" cy="720080"/>
          </a:xfrm>
          <a:prstGeom prst="rect">
            <a:avLst/>
          </a:prstGeom>
        </p:spPr>
        <p:txBody>
          <a:bodyPr vert="horz" lIns="101370" tIns="50685" rIns="101370" bIns="50685">
            <a:normAutofit/>
          </a:bodyPr>
          <a:lstStyle/>
          <a:p>
            <a:pPr lvl="0" algn="r" defTabSz="914400">
              <a:spcBef>
                <a:spcPts val="333"/>
              </a:spcBef>
              <a:buClr>
                <a:schemeClr val="accent3"/>
              </a:buClr>
              <a:buSzPct val="100000"/>
            </a:pPr>
            <a:r>
              <a:rPr lang="en-US" sz="1700" dirty="0" smtClean="0">
                <a:latin typeface="Arial" pitchFamily="34" charset="0"/>
                <a:cs typeface="Arial" pitchFamily="34" charset="0"/>
                <a:sym typeface="Wingdings 3"/>
              </a:rPr>
              <a:t>European Parliament www.europarl.europa.eu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235" t="26203" r="43277" b="15719"/>
          <a:stretch>
            <a:fillRect/>
          </a:stretch>
        </p:blipFill>
        <p:spPr bwMode="auto">
          <a:xfrm>
            <a:off x="1579769" y="1484784"/>
            <a:ext cx="5984462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58823" y="620688"/>
            <a:ext cx="8229601" cy="650336"/>
          </a:xfrm>
        </p:spPr>
        <p:txBody>
          <a:bodyPr>
            <a:noAutofit/>
          </a:bodyPr>
          <a:lstStyle/>
          <a:p>
            <a:r>
              <a:rPr lang="el-GR" sz="36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ΚΥΚΛΙΚΗ ΧΗΜΕΙΑ</a:t>
            </a:r>
            <a:endParaRPr lang="el-GR" sz="36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179512" y="-27384"/>
            <a:ext cx="648072" cy="410137"/>
          </a:xfrm>
          <a:prstGeom prst="rect">
            <a:avLst/>
          </a:prstGeom>
          <a:noFill/>
        </p:spPr>
        <p:txBody>
          <a:bodyPr wrap="square" lIns="101370" tIns="50685" rIns="101370" bIns="50685" rtlCol="0">
            <a:spAutoFit/>
          </a:bodyPr>
          <a:lstStyle/>
          <a:p>
            <a:fld id="{0D9E4952-DAA2-4537-9F83-99525CB0C1DA}" type="slidenum"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pPr/>
              <a:t>8</a:t>
            </a:fld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1746" name="AutoShape 2" descr="data:image/jpeg;base64,/9j/4AAQSkZJRgABAQAAAQABAAD/2wCEAAoHCBYVFRgWFhYZGBgaHBwcGBkYHBkYHBoaHBohHBwaGhocIS4lHB4rIRocJjgmKy8xNTU1GiQ7QDs0Py40NTEBDAwMEA8QHhISHjYrISs0NDQ0NDQ0NDQxNDQ0NDQ0NDQ0MTQ0NDQ0NDQ0NDQ0MTQ0NDQ0NDQ0NDQ0NDQ0NDQ0NP/AABEIATgAoQMBIgACEQEDEQH/xAAbAAABBQEBAAAAAAAAAAAAAAABAAIDBAUGB//EAEMQAAEDAgMEBwQGCQQCAwAAAAEAAhEDIQQSMQUiQVETYXFygaGxBjKRshQjJFLB0TM0QmJzksLh8BWCovHS4kNTY//EABgBAQADAQAAAAAAAAAAAAAAAAABAgQD/8QAHxEBAQACAQUBAQAAAAAAAAAAAAECERIDMTJBUSEi/9oADAMBAAIRAxEAPwD2FzxBuNFFSEGTbtQbTIMkaKHaO0WU2y4kzoACSb/AeKi3Xck2tVjItfsulRtM27bLCp+0tIH3ah8B/wCSFX2npHRr/g3/AMlHKfVuNbdYSbX7LqVjgAJsucZ7VsAjo3/Fqif7UNJnoz/MPyUc8TjXRZTOh1Uz3AgwVyzva48KQjrf/wCqhb7UuF+iH8x/JOeJxrqqQg3t22T614i/Zdcm/wBrHkR0bfiUxvtW8aMZ/wAvzTnDjXX0TAvbtsmVRJkX7Fyb/aqof2Gf8vzRb7WVAI6NnxcnOHGuwa4AC4ULWmRY6rjXe01Y8GfA/mi/2oxBGrB2N/MpzhxrtqjgRAv2JlIQb27bLkMP7VPaZexrh1S0/iuhwW2KVcQ10O4tdY+HPwUzKUuNi/WvEX7Lp1IwL27bJtPd1tKD25jIuFZUKjSSSBKmDxGo0TWvAEHVRmmZmEDMh5H4JKz0refqkgaagNr3ssja+FPvatAg9X/a1eii86XSL81o18VXLHlNJxurtxOIwAN22PLh/ZZtRhaYIg/5pzXZbTwIaMwMA2PUeCya+HDhDh/bsKzWXG6rvLLNxgIFaD9mQfe8gl/po+8fJNw0zkJWmNmt5u8vyTv9OZzPxH5JyhqspBap2czmfj/ZIbOZ1/FOUNMpJa30BnI/EojAM+75n81PI0xyUpWz9DZ90eacMKz7rfgo5GmGSmyt/oWfdb8AhkZ9xvwH5KNmlLDbbrsjfLgBEP3hC6HZ/tZTO69pYeY3hPqFlw37o+ASJHIfBWmdnZFwldhSe2oMzHNc08QZ9FP0o0vyXJbLxDm1GhvE3HMcV1fQ8Z613wy5Ryyx40Po56kken6vNJXVDpSbWvZOLA24RcwAEgaJjHkmDoga9oqAtcLELAxDcr3MDg7IBLeIkSD4hdHVGUSLLisbSZiMQ6pTflqNLWlzYmGmIc3UjyuuHW1qfXXpb2diMQGu3hHETxUTsc1P+ktJyVcocJAPBwPInRw5Koygz6TkyjKKZcet2eB5Lg7JTj2pf6g1Vdv5GUHlgDX5d0jUGYHnCcyo3pywn3Xi3coF7h6H4IJztBqX+oN/wFS7LLOgpvi7mAkm5M3WPi8Q0vrnTcpsHfe8wB1wPNSaaX07qPwKa7G9R+BVXDYtr6lLiHPxJ6jkIYApvaDFNbReBFwWgRckiGgdpKB5xjvun4JoxTvulUKGMHTMZqGuYwnmaVIvcOsSW+Kv7FxjfozHSJcC89Rc4uI80QjftAtJBEECSDAMc4PBNdjncuMC41iY7Yus3G41r3VXyN5raDDwLnOl8Hk1ouUMNtynnpOmxfWceomGNB5bpKjadNN9eoAXFhAAkk8le2Ng6mIaHghrCAWugnMD90Kxs2h9JcRP1Y98g3Mj3badq67CUGNY1rWgNaMrQLAAaALr08OX7eznnnr8ndX2dstlMAiS7i4xP9la6U6W5JOeQYGikDBEwtEkn5HG23uHQDrSUXSu5+iClAtJka6qaoBFvJJzgQRKjptIMmwQCmJkG4jivN9q7CqYOsawBeH1qQbWDt6mwuAc1zQLg6cAvS6xkWumsaIIcLHgeKpnhMotjlcXC7Txb3PNLIzJImA4udN55AWNiPFUMcyu2pmpgkCWySJyzwtp2rpsXhmsquNt4yOJjKBrziU80mZCZ4+Ux6LJcbtplmnA47DYhzg97nnKczQA3KHC4dl4kHmoDhalM03kv3nZsxLS4OqbpLxFgbgld7i3sYJid4CByOi8+xG0atN9QubmpB72Z76F8tGugiFGk7XWdKx3QtByxnac5LOjcSGlriLCZGWLKuyjU34ZlFN5IzOhj6gIEh0Tn4AmRZaOH2/nGHeGF2Rs1A0Zg0Nc7KD1kyQq+Mw+LOV72DIHOe5kmSCbN5DKNOu6aSfgvZl72MeXuYJL2tk5mucb909Wimxfs0+b1Xue0FwzRYaEgjiOafgcRmqdCXPpOflLwSRultjH3oESNVl7WzNqFhe4vzljSXGcggwDMSbC6CHBUy/ILOcwnPBOZl4D2knfJvPYr9HZ7i9rLFjnlriBlLXXcc7OsA3VbDezuIc01BDD7obB3crpjtnj1lTt2jVp9K97JzNcRl3srmNAl5HuzMoLGJ2AA7NnhrmsDAW53S6d3sgSqtLYryAQ9sExutESOrgfzSwuKxOJYajC1jaYiLF05csidIGnWVrbGxFJlINY9z2B7veac7iDmyxwgnXrCDd9gqApCpTMS4h467QfEWXV1dbeS57Yuz3lwqObl98gcZfGvVC6SmYEGy19LfH9Zc9chpgQJUJJnjqi9pJJAlTBwiJXRQ7KOQQVXozySQSNpkXPBPc4OEDVA1QbRrZAMy3QJgy3KT97TgkXZrC3FIbut5QZu0MFJzcQLj0I81zeIrvYwCzwZngQBeTy0XaVGZgYMSIXCbU2fVJyFzjTa45mMloqCbsdcGPGIJWbrY6u479K7mmbj8c9rc77ktOTLJLrbp3bR1rncNhH1mGm9/RCmBFPK7eiDJPExoF2VLGBjcrqDqTW+6BL2gTMSBzvCxdr4il0rHvzuYHl56MHM1xbuuhwvlIXGOq/svZvRsaGtgw0OLd1zi2crw4WeN4/E+GhTp1XnK+o9zToBDSQOEgWWdg9sMzPaSG0wMwe7cPGS5mk21bzuEzZXtAx1aZ3HF7Q4iADLYJ5A5T8QgubR2d0jHM/aBDmFgaAHsnIzpHXeSYBvYLOcc7n18sPqAMcBDsrRYuLep7XNniE6rtkPxJoh/RtDXTVLQ57uYpt91jeuCbWVHCVBTxHRseKlFo33Phpp5hMhxMmeVxJQXMLQqOfkD3NbckNcQDPEdqOMp02Ne11mlrs5kgQdYAu4n7552UGzNssOJLocGZHBrsjoJkdVtOPNUK9V9Z7w6jmY6buJAHIjm7r4cEg3dn+zn0gU34cDDtZl+sBL3PYRfM3RxMzfmu12Z7P0KLcrAXHMXFzjJJOvIRpZD2XwzmYdjXgNe4ZiBcAcBPYAtcDLc34LVhhJN2frPnlbdQmbuvFB7cxkIne0tCIdlsbrq5i14aIOqYaZ18UTTzX5o9KNI6kDumCSj6A80UB6KLzpdAPzW0TRUJtzspHMDRI1QNLct9eCXvdUJNOaxSfu6cUCL8ttVz+2cQWPJEXAhouTYz+C6Frc1yuL2pRqCq7MMwzEy29tRuk8uRXHrX+XXpT+llm0ebFM3HU32LJ+CyWYkaEfG3qrlJ7D7zSeyFllrRZE9X6P+0wfyz6BVnjDfdb/KfyUlRlHgHDtAVZwYBzU2okJxw/3W+DP7Jj8RSAswfCPVQ1Aw8FGW0o0JPgPwSZFxR4nabYhrAPgq2CxIfVYHNAaXtBniC64TcQWcLeZWe9jiZa13UTYfmp3Uaj2Ho8txw4eSQdmtpxVDYtWo6iwVozlu9HGND1E2Wg8Rcdi2y7m2WzVA7vXKWXNfTgkze14JOdlsFKCNTLbkj0XGetFrARJ1KZ0h08EC6c8kU/oQkgTmAAmFHTcSYNwmtmRrqpqkRbyQNqjKLWSpXmbptLW/mjW4R5IBUdBgWWZtTdLXROYX8P7LWo6X81kbYfBngGuI5Wgrn1fFfDyVM7Tq0f52pHD0j+x8B+Sh2biDVZmcAHTBiY5jyIRweKpveWNMkTwImLEtPFZXcamFpciO2Qqz8HR5+ZWjXyMEudA5k8eQUYDXXBkHjJTUN1mOwtEcfMqI06I/ZJ8D+Sv16jGuyF28eF/NQ1qTYJOgBJJ4AJqG6za1dg0Z8VJsSgKtdrXDdnMR2cPjCpte14LmiwMX15g+q0fY+vmxD2x7rXAfEBWw1bEZdq7qo0ASLFMpmTBuhTmRPmpK2lufBbGY2ruxFk6kJEm6bR4z5oVdbeSBr3EEgGynDBEwhTiBKhMzx1QDpDzSVm3Ukga54IIBUbGkGTYICmRfldPc8OEDVAqpzCBdClu62Sa3LcpO3tOCAVGyZF1l7cG52MePJazXZbFZe2xuzwId6Ln1fGrYeUZWwh9WO3+kLM9m6fuEi4zfitbY3uR+9+AWf7PH3P9yyfGn6l9pX3pDgS+fABWdlDc8bfAKl7Ujeo9r/QK5so7h734BPZ6Yu0D9pf1Nb+C09oO+rf3HeiyseftNUdTflWnj/0b+4fRJ3qb6YGyhuP77fRaXsa6cZUHJp+YFZuyvcf32/KtD2KP2yr1tcP+QAV8PKK5dq9Ce4EQLlMpiDJsk1hBk6BOc7NYdq2MoVd6IunUzAg2TW7uvFJzc1wga9pJkCymDxESmh4aIPBR9EdfFA3o3cklP0wSQN6WbRrZDJlvrCJpAX5XQD81igRdmtpxSG71yi5uW47LoAZteHJAizNfRZu2/cjkHfKtJzstgs7bTZYDzDvRU6njVsPKMXYbtz/AHf0hVPZoWZ/u9Fb2G3cHaPQKt7NiAz/AHLH8avp/tJd1Htf6BWNle4e9+AUHtCN6j2v9ArGzRuu7x9AntHpiYwfaa3Yz5Vp4wfVv7h9Fn40faavYz0Wpjh9U/uH0Sd6m9o53ZQ3H98ei0fYpv2useTZ/wCX9lm7IO4/vj5Vrexw+11utkfFyvh5RXPtXdF820lANy314IlmW44INdmse2y2MpHe6oSzZba8UnbunHmiG5rlAOjzXnVHpeEdSaamW3JO6Ia+KAfR+tJN6c8gigTahNjxT3NDRI1Rc0AG3BR03EmDdAWHNYpP3dOKNYQLW7EqN5m/agTG5hJ1Wdtj3Y4CY+Cv1TBgWVPao+rB439CqdTxq2HlGJsT3B2qt7PiMva/1Kt7EG4O0eiq7C4d9/qVj+NX07bwvS7z/lCsYAbru9+AUG3Rej33fKrOzxuu739IT2j0xcU37TV7G+gWljrU39w+ioYkfaavYz5Qr+0P0b+4fRPdT8c5sYbj++PRbHsc37VWPJkj+ZZWyG/VvP7/AOC1vY39Zq90T/Or4eUUz7V2rHFxg6Jz25bhF7QBIEFMomTe/atjMLN7Xgg92UwEa1oi3YnUhIvftQJrARJ1TDUOnghUcQSAYUwYI0QDoW8klXznmUkDmtMix1U1SCLeSDngggHVMYwtMnRAqIg3t2o1rxF+xGocwgXQp7utkDqRgXt2qhtUbs8J/BXKjSTIuFW2l+jA4gj8VTPxq2PlGJsoQ3xVXYvvf73+pVrZWnwVbY3vHvv9Ssfxq+n7bH6Pvn5VYwAs7vfgFDtn/wCMfvn5VYwQ3T3v6QntHpj4lv2mr3W+ivY/9HU7p9FVrj7RU7rPRWscNx/dPokL6YWy/wBG7v8A9K1PYz9Yr9wfMVmbOG47v/0rT9jh9oqnk0T/ADldOn5RXPtXZUwQRPmpKpkWvfgk9wIgaplMQZNlrZho2mbdqFYSbX7Eam9EXhGmYEGxQOYQAJUJaZ0Oqc9hJkaKQPERKB2Ycwkq/RO5eiCB/REXta6cXh1h5odNNo1slky3mYQJrctz2WSdvacOaWbNbTjzS93rnwQEOy2Pkqe0RLZ4EhW8ua+nmq2PO7HIi/8AnaqZ+NWx8oxNl6fBV9kthx77/Uqzs3Q9v4lVdlnfd/Ef8xWP41fUu2R+j75+VT4L3T3vwCh2yYDO/wD0lS4HR3aPRT7R6ZtYfaKnY30CtY73H90+igrfrD+630U+O91/dPokKxcANw9/8Fpexx+0VhzaB8XFZ+AG4e//AErS9jx9dW6mg/BxV+n5RXPtXXtYRc8OSc52aw7boZ827ET/ANpZct9eHJa2Ym7uvHkk5ua480ve6o8Us2W2vHkgIqBtjwTeiOtuaPRzeYlLpuEdSB3TjrSTeg6/JJA40gL3tdMa8usfJBryTBOqke0NEjVAHNy3HZdADNrw5IUzJg3Rqbulp/zigTnZbDzVbHt3M3GR6q0xoIk3Kq487pHCR6qufjVse8YuzND2n1Kq7L9938R/zFWdm/tdv4lVdme+7+I/5isXxq+rG2vdZ3x8pUmD0PaPRN2y2zO+PlKfgtD2t9FPtHpQrfrD+630Cmx3uv7p9FDW/WH91vop8cNx/dPogx8B7h7/AOC0vZH9PV62gfFxWbgBuHv/ANK0vY8fXVjyaPjmKv0/KK59q7AsDbjhzQa7NY9tkGPLjB0TqgyiRZa2YHbunHmiG5rnyQp72t4/zghUdlMCwQJzyLDgn9ENb80msBEnVRmoZiUB+kHqSUvRN5eqSBPaINhooaZJN79qDGEEWUtRwIgGUArCBa3ZZKjeZv23TaIg3t2o1rxF+xA2sYNrdijxg+rnja/irFIwL27VUxw3SeEi/iFXPxq2PeMTAavHX+JVbZ533/xX/MVPs3V/afUqts877/4r/mWL41fVvawszvj5XJ+C0d2j0Q2zozvj5XI4LR3aPRT7R6Z9b9Yf3W+inx/uP7p9FXxH6w/ut9FPtA7j+6fRBk4D3D3/AMFq+xo+srHujzKysB7h7/4LW9ijvYgd3+pX6flFc/GuuqNABi3Yo6Nze9uN0KbSCCRCkqmRa9+C1sxta0RbssnUhIvftTaNpm3bZCsJNr9iAVHEEwVMGiNBomscAACYURaZ04oG5zzPxSVrOOY+KSBhqAiBxTGNLTJ0SFIi/K6c5+awQJ5zWCFPd1tKTW5bnssk7e04c0Ae3MZGijxZGQt429VMHZbHyVfGN3HHgfzVc/Gpx7xg7P8AeeOs/MVSwDvrHj/9Xeqs4B2+/wAfmKo4F/17/wCMfX+6xtbS226Gs74+VyfgTZ3aPRRbcO4zvj5SnbOMh3a30T2j0o4k/Xv7rfRT7SO4/un0VbGO+vf3W+isbRO4/uH0QZOAduHv/gtX2J9+v1FpPxcsXZzpa7vj0Wv7DVRnrj70R8T+av0/KK5+Ndm9wcIGqYwZTJSDMtzwTnOzWHbda2YKm9peEWHKIKDd3XjySc3NceaAOYSZGikFQRHgm9IG25JvRHXxQN6I8kFN045FJA3pZtGtkizLfWE40gL8rpjXlxg6ICHZracUju9coubluPNBu9rw5IEG5r6LK21iCzI39nMcx8LSOUlarnZbBc5jse19Z9N4GUBonhJEmfj5Ln1brFfCbqVmHuXDiI8SZ/FZdLBubXJvd4eLG7SLmeqFoMovYNx2YagOv5qQYh495hHW3eH5+Sy6d5VbbLC5gy3hwPhBQ2YxwDpEe76f3Vw4hp1B8QoziWDjCa/dm/zTHx2Fe6sS0AgtYOXD/tW8YwljwNS0jxjRWXYhhNvQqFzp0aSmk7YuEw+RgEkknMZEQOFp11+Cu7Dqto1mAn3iQeqRaY6wB4p9bDu47vhdZmKrsZOXeeNB18C4q0/P1F/Xo+ed2IlIty314KLCVWvptqNMhzQ4HhcKVrs1j22WxlIb3VCRdltrxSdu6ceaLG5rlAujm8xKHS8I6kHPIsOCf0Q18UDfo/Wkm9OepJAmvJIBKke0ASLFOeBB00UNLW/mgNMyYN0atoiyNbS3kqGNxpY0gXfwm8BRbJN1Mm/wsfjwxpJu61rmG8SY8VyePw76dQ1AC5jvfjnzU7KmYkOzHMN7hM+8Z9Am4PHGhFKsSWgblQjVnBr/AN4WvxlZM8uVd8ceJmHqzem8t5ts4T1tOngrbNoV26sa8fuyPIqycDRqbzYn7zDCDdlvbdlXwcAVWS+l7Z7Rv2w4Depk9n9wFA/bzf8A6n/yj81cfRxGhFN3hBVd+Hq/cb/Ml5E0qP2+OFGofAfmon7arO9ynl7T/wBK47C1T+wwdpJ/BFuCrGxexg/dA9So/T8c/iX1n+++Bybb/kqowznbrBA4u/Lmujq7OYy7nF569FmYvabGnLTbnfo1jOfCTwU6NtjYO1W4fLRe4lkSLTkEwCeQJPkV14qNLQ5pBB4tIIPivK20XND3VHEvqHei4aP2A1vILoPZfappuyOBLXGL6tcbTHwld8M9flcs8PcdtS3pm6FR0GBZGtwjyTqOl/Nd3EWNBEnVRF5mJSqEyYUwAjhogXRDkkq0nr80kDmMIIMKWo4EQLlJ1QG3OyYxpaZOiBUhBvZYu0RL3cb/AILce7NYLLxdEh0njdcurP5X6fdz1fDEEZYAzCSdQ3j29XJFlZ28aobkhzADlIuZzR2ARHJazqUqtXwQPUeYhZndlUcJTGdzHPZDoYGmxkwI4wT1ytGi2sGg58wLS4GL20sQNZ5hRvwjuXLiRMAieU6dl1G2nVyZS+H6EwXNLT7zfHn1oLAxOIhpAa4ONrEE2JmxNrKMbQrlpcKbYFzJcCLTcEaqBlZ7AxrRLgC2SCGNkXPPWL8pQpVCGP0hxBMzN3lxgHUQ5SJPpWJeN1jBMiSSNNdY/wACq5sS/V7W7waQ0AEEmCLk6SPiFNRxLgQ2DlkukCYMmWmdTNuxV6NB7HPdmDg5xcA0EbwcMhJP7ouOc+AV8Ts4EvbUe9z2RLc27fw08EHU2hmSmQwwHRugh4AcZMdk9YOis4bDv1eZeZzEm0cGgDRsTbrTzhAXSb3JA4NngOaCi+m5zmGB7pzh37LjcRGp115p/umRzntMzJV51KFHh6GZ7WxMuExym6mIrs9k4npKbXusXeoJBhWKokyLqOlQaGtawQ1vDtUzXZbFa52/We9zmOAEE3UJYZmOKc5hJkaFPFQaeClB/SDmEFD0BSQO6KLzpdHPmsm9LNo1snZMt0ADct9eCVRoeISDs1jbikd3S8oM+thS3S6hAC18ua+iiqAaEAxx4rjl0p6dJn9UOiBSOGV44IRYkeagFB2gIVeFnpblPqk/DqJ1FaD8O8ax8VGMM86DzVLjfieU+qBoofR1edhHjgPinM2e8jVvmkxy+HKfVIYZvEqDEBoNrrU/08TvOJ7LK4zAMbcCSLib9avOnai5xzzdn1H3DYbzNh+fktnZ+zWU9Lv4uPmByCvB+a2iRbluL8F1x6cx/XPLK0hu63lItzX04JDe1tCRdltrxV1R6SLckOi4z1o9HN+aHS8I6kB6cckkugHNJAXUwBI4XTGOLjB0RSQF7ctwgze14JJIA52UwE9rARJ1KSSBnSHTwT3MAEjUJJIGNdmMFF4y6cUkkBYM1ymvcWmBoikgc2mCJPFRioTbnZFJA9zA0SNU1js1ikkgT93Tiixua5SSQMc8tMDQKQUxr4pJII+mKSSSD//Z"/>
          <p:cNvSpPr>
            <a:spLocks noChangeAspect="1" noChangeArrowheads="1"/>
          </p:cNvSpPr>
          <p:nvPr/>
        </p:nvSpPr>
        <p:spPr bwMode="auto">
          <a:xfrm>
            <a:off x="143608" y="-144463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1748" name="AutoShape 4" descr="data:image/jpeg;base64,/9j/4AAQSkZJRgABAQAAAQABAAD/2wCEAAoHCBYVFRgWFhYZGBgaHBwcGBkYHBkYHBoaHBohHBwaGhocIS4lHB4rIRocJjgmKy8xNTU1GiQ7QDs0Py40NTEBDAwMEA8QHhISHjYrISs0NDQ0NDQ0NDQxNDQ0NDQ0NDQ0MTQ0NDQ0NDQ0NDQ0MTQ0NDQ0NDQ0NDQ0NDQ0NDQ0NP/AABEIATgAoQMBIgACEQEDEQH/xAAbAAABBQEBAAAAAAAAAAAAAAABAAIDBAUGB//EAEMQAAEDAgMEBwQGCQQCAwAAAAEAAhEDIQQSMQUiQVETYXFygaGxBjKRshQjJFLB0TM0QmJzksLh8BWCovHS4kNTY//EABgBAQADAQAAAAAAAAAAAAAAAAABAgQD/8QAHxEBAQACAQUBAQAAAAAAAAAAAAECERIDMTJBUSEi/9oADAMBAAIRAxEAPwD2FzxBuNFFSEGTbtQbTIMkaKHaO0WU2y4kzoACSb/AeKi3Xck2tVjItfsulRtM27bLCp+0tIH3ah8B/wCSFX2npHRr/g3/AMlHKfVuNbdYSbX7LqVjgAJsucZ7VsAjo3/Fqif7UNJnoz/MPyUc8TjXRZTOh1Uz3AgwVyzva48KQjrf/wCqhb7UuF+iH8x/JOeJxrqqQg3t22T614i/Zdcm/wBrHkR0bfiUxvtW8aMZ/wAvzTnDjXX0TAvbtsmVRJkX7Fyb/aqof2Gf8vzRb7WVAI6NnxcnOHGuwa4AC4ULWmRY6rjXe01Y8GfA/mi/2oxBGrB2N/MpzhxrtqjgRAv2JlIQb27bLkMP7VPaZexrh1S0/iuhwW2KVcQ10O4tdY+HPwUzKUuNi/WvEX7Lp1IwL27bJtPd1tKD25jIuFZUKjSSSBKmDxGo0TWvAEHVRmmZmEDMh5H4JKz0refqkgaagNr3ssja+FPvatAg9X/a1eii86XSL81o18VXLHlNJxurtxOIwAN22PLh/ZZtRhaYIg/5pzXZbTwIaMwMA2PUeCya+HDhDh/bsKzWXG6rvLLNxgIFaD9mQfe8gl/po+8fJNw0zkJWmNmt5u8vyTv9OZzPxH5JyhqspBap2czmfj/ZIbOZ1/FOUNMpJa30BnI/EojAM+75n81PI0xyUpWz9DZ90eacMKz7rfgo5GmGSmyt/oWfdb8AhkZ9xvwH5KNmlLDbbrsjfLgBEP3hC6HZ/tZTO69pYeY3hPqFlw37o+ASJHIfBWmdnZFwldhSe2oMzHNc08QZ9FP0o0vyXJbLxDm1GhvE3HMcV1fQ8Z613wy5Ryyx40Po56kken6vNJXVDpSbWvZOLA24RcwAEgaJjHkmDoga9oqAtcLELAxDcr3MDg7IBLeIkSD4hdHVGUSLLisbSZiMQ6pTflqNLWlzYmGmIc3UjyuuHW1qfXXpb2diMQGu3hHETxUTsc1P+ktJyVcocJAPBwPInRw5Koygz6TkyjKKZcet2eB5Lg7JTj2pf6g1Vdv5GUHlgDX5d0jUGYHnCcyo3pywn3Xi3coF7h6H4IJztBqX+oN/wFS7LLOgpvi7mAkm5M3WPi8Q0vrnTcpsHfe8wB1wPNSaaX07qPwKa7G9R+BVXDYtr6lLiHPxJ6jkIYApvaDFNbReBFwWgRckiGgdpKB5xjvun4JoxTvulUKGMHTMZqGuYwnmaVIvcOsSW+Kv7FxjfozHSJcC89Rc4uI80QjftAtJBEECSDAMc4PBNdjncuMC41iY7Yus3G41r3VXyN5raDDwLnOl8Hk1ouUMNtynnpOmxfWceomGNB5bpKjadNN9eoAXFhAAkk8le2Ng6mIaHghrCAWugnMD90Kxs2h9JcRP1Y98g3Mj3badq67CUGNY1rWgNaMrQLAAaALr08OX7eznnnr8ndX2dstlMAiS7i4xP9la6U6W5JOeQYGikDBEwtEkn5HG23uHQDrSUXSu5+iClAtJka6qaoBFvJJzgQRKjptIMmwQCmJkG4jivN9q7CqYOsawBeH1qQbWDt6mwuAc1zQLg6cAvS6xkWumsaIIcLHgeKpnhMotjlcXC7Txb3PNLIzJImA4udN55AWNiPFUMcyu2pmpgkCWySJyzwtp2rpsXhmsquNt4yOJjKBrziU80mZCZ4+Ux6LJcbtplmnA47DYhzg97nnKczQA3KHC4dl4kHmoDhalM03kv3nZsxLS4OqbpLxFgbgld7i3sYJid4CByOi8+xG0atN9QubmpB72Z76F8tGugiFGk7XWdKx3QtByxnac5LOjcSGlriLCZGWLKuyjU34ZlFN5IzOhj6gIEh0Tn4AmRZaOH2/nGHeGF2Rs1A0Zg0Nc7KD1kyQq+Mw+LOV72DIHOe5kmSCbN5DKNOu6aSfgvZl72MeXuYJL2tk5mucb909Wimxfs0+b1Xue0FwzRYaEgjiOafgcRmqdCXPpOflLwSRultjH3oESNVl7WzNqFhe4vzljSXGcggwDMSbC6CHBUy/ILOcwnPBOZl4D2knfJvPYr9HZ7i9rLFjnlriBlLXXcc7OsA3VbDezuIc01BDD7obB3crpjtnj1lTt2jVp9K97JzNcRl3srmNAl5HuzMoLGJ2AA7NnhrmsDAW53S6d3sgSqtLYryAQ9sExutESOrgfzSwuKxOJYajC1jaYiLF05csidIGnWVrbGxFJlINY9z2B7veac7iDmyxwgnXrCDd9gqApCpTMS4h467QfEWXV1dbeS57Yuz3lwqObl98gcZfGvVC6SmYEGy19LfH9Zc9chpgQJUJJnjqi9pJJAlTBwiJXRQ7KOQQVXozySQSNpkXPBPc4OEDVA1QbRrZAMy3QJgy3KT97TgkXZrC3FIbut5QZu0MFJzcQLj0I81zeIrvYwCzwZngQBeTy0XaVGZgYMSIXCbU2fVJyFzjTa45mMloqCbsdcGPGIJWbrY6u479K7mmbj8c9rc77ktOTLJLrbp3bR1rncNhH1mGm9/RCmBFPK7eiDJPExoF2VLGBjcrqDqTW+6BL2gTMSBzvCxdr4il0rHvzuYHl56MHM1xbuuhwvlIXGOq/svZvRsaGtgw0OLd1zi2crw4WeN4/E+GhTp1XnK+o9zToBDSQOEgWWdg9sMzPaSG0wMwe7cPGS5mk21bzuEzZXtAx1aZ3HF7Q4iADLYJ5A5T8QgubR2d0jHM/aBDmFgaAHsnIzpHXeSYBvYLOcc7n18sPqAMcBDsrRYuLep7XNniE6rtkPxJoh/RtDXTVLQ57uYpt91jeuCbWVHCVBTxHRseKlFo33Phpp5hMhxMmeVxJQXMLQqOfkD3NbckNcQDPEdqOMp02Ne11mlrs5kgQdYAu4n7552UGzNssOJLocGZHBrsjoJkdVtOPNUK9V9Z7w6jmY6buJAHIjm7r4cEg3dn+zn0gU34cDDtZl+sBL3PYRfM3RxMzfmu12Z7P0KLcrAXHMXFzjJJOvIRpZD2XwzmYdjXgNe4ZiBcAcBPYAtcDLc34LVhhJN2frPnlbdQmbuvFB7cxkIne0tCIdlsbrq5i14aIOqYaZ18UTTzX5o9KNI6kDumCSj6A80UB6KLzpdAPzW0TRUJtzspHMDRI1QNLct9eCXvdUJNOaxSfu6cUCL8ttVz+2cQWPJEXAhouTYz+C6Frc1yuL2pRqCq7MMwzEy29tRuk8uRXHrX+XXpT+llm0ebFM3HU32LJ+CyWYkaEfG3qrlJ7D7zSeyFllrRZE9X6P+0wfyz6BVnjDfdb/KfyUlRlHgHDtAVZwYBzU2okJxw/3W+DP7Jj8RSAswfCPVQ1Aw8FGW0o0JPgPwSZFxR4nabYhrAPgq2CxIfVYHNAaXtBniC64TcQWcLeZWe9jiZa13UTYfmp3Uaj2Ho8txw4eSQdmtpxVDYtWo6iwVozlu9HGND1E2Wg8Rcdi2y7m2WzVA7vXKWXNfTgkze14JOdlsFKCNTLbkj0XGetFrARJ1KZ0h08EC6c8kU/oQkgTmAAmFHTcSYNwmtmRrqpqkRbyQNqjKLWSpXmbptLW/mjW4R5IBUdBgWWZtTdLXROYX8P7LWo6X81kbYfBngGuI5Wgrn1fFfDyVM7Tq0f52pHD0j+x8B+Sh2biDVZmcAHTBiY5jyIRweKpveWNMkTwImLEtPFZXcamFpciO2Qqz8HR5+ZWjXyMEudA5k8eQUYDXXBkHjJTUN1mOwtEcfMqI06I/ZJ8D+Sv16jGuyF28eF/NQ1qTYJOgBJJ4AJqG6za1dg0Z8VJsSgKtdrXDdnMR2cPjCpte14LmiwMX15g+q0fY+vmxD2x7rXAfEBWw1bEZdq7qo0ASLFMpmTBuhTmRPmpK2lufBbGY2ruxFk6kJEm6bR4z5oVdbeSBr3EEgGynDBEwhTiBKhMzx1QDpDzSVm3Ukga54IIBUbGkGTYICmRfldPc8OEDVAqpzCBdClu62Sa3LcpO3tOCAVGyZF1l7cG52MePJazXZbFZe2xuzwId6Ln1fGrYeUZWwh9WO3+kLM9m6fuEi4zfitbY3uR+9+AWf7PH3P9yyfGn6l9pX3pDgS+fABWdlDc8bfAKl7Ujeo9r/QK5so7h734BPZ6Yu0D9pf1Nb+C09oO+rf3HeiyseftNUdTflWnj/0b+4fRJ3qb6YGyhuP77fRaXsa6cZUHJp+YFZuyvcf32/KtD2KP2yr1tcP+QAV8PKK5dq9Ce4EQLlMpiDJsk1hBk6BOc7NYdq2MoVd6IunUzAg2TW7uvFJzc1wga9pJkCymDxESmh4aIPBR9EdfFA3o3cklP0wSQN6WbRrZDJlvrCJpAX5XQD81igRdmtpxSG71yi5uW47LoAZteHJAizNfRZu2/cjkHfKtJzstgs7bTZYDzDvRU6njVsPKMXYbtz/AHf0hVPZoWZ/u9Fb2G3cHaPQKt7NiAz/AHLH8avp/tJd1Htf6BWNle4e9+AUHtCN6j2v9ArGzRuu7x9AntHpiYwfaa3Yz5Vp4wfVv7h9Fn40faavYz0Wpjh9U/uH0Sd6m9o53ZQ3H98ei0fYpv2useTZ/wCX9lm7IO4/vj5Vrexw+11utkfFyvh5RXPtXdF820lANy314IlmW44INdmse2y2MpHe6oSzZba8UnbunHmiG5rlAOjzXnVHpeEdSaamW3JO6Ia+KAfR+tJN6c8gigTahNjxT3NDRI1Rc0AG3BR03EmDdAWHNYpP3dOKNYQLW7EqN5m/agTG5hJ1Wdtj3Y4CY+Cv1TBgWVPao+rB439CqdTxq2HlGJsT3B2qt7PiMva/1Kt7EG4O0eiq7C4d9/qVj+NX07bwvS7z/lCsYAbru9+AUG3Rej33fKrOzxuu739IT2j0xcU37TV7G+gWljrU39w+ioYkfaavYz5Qr+0P0b+4fRPdT8c5sYbj++PRbHsc37VWPJkj+ZZWyG/VvP7/AOC1vY39Zq90T/Or4eUUz7V2rHFxg6Jz25bhF7QBIEFMomTe/atjMLN7Xgg92UwEa1oi3YnUhIvftQJrARJ1TDUOnghUcQSAYUwYI0QDoW8klXznmUkDmtMix1U1SCLeSDngggHVMYwtMnRAqIg3t2o1rxF+xGocwgXQp7utkDqRgXt2qhtUbs8J/BXKjSTIuFW2l+jA4gj8VTPxq2PlGJsoQ3xVXYvvf73+pVrZWnwVbY3vHvv9Ssfxq+n7bH6Pvn5VYwAs7vfgFDtn/wCMfvn5VYwQ3T3v6QntHpj4lv2mr3W+ivY/9HU7p9FVrj7RU7rPRWscNx/dPokL6YWy/wBG7v8A9K1PYz9Yr9wfMVmbOG47v/0rT9jh9oqnk0T/ADldOn5RXPtXZUwQRPmpKpkWvfgk9wIgaplMQZNlrZho2mbdqFYSbX7Eam9EXhGmYEGxQOYQAJUJaZ0Oqc9hJkaKQPERKB2Ycwkq/RO5eiCB/REXta6cXh1h5odNNo1slky3mYQJrctz2WSdvacOaWbNbTjzS93rnwQEOy2Pkqe0RLZ4EhW8ua+nmq2PO7HIi/8AnaqZ+NWx8oxNl6fBV9kthx77/Uqzs3Q9v4lVdlnfd/Ef8xWP41fUu2R+j75+VT4L3T3vwCh2yYDO/wD0lS4HR3aPRT7R6ZtYfaKnY30CtY73H90+igrfrD+630U+O91/dPokKxcANw9/8Fpexx+0VhzaB8XFZ+AG4e//AErS9jx9dW6mg/BxV+n5RXPtXXtYRc8OSc52aw7boZ827ET/ANpZct9eHJa2Ym7uvHkk5ua480ve6o8Us2W2vHkgIqBtjwTeiOtuaPRzeYlLpuEdSB3TjrSTeg6/JJA40gL3tdMa8usfJBryTBOqke0NEjVAHNy3HZdADNrw5IUzJg3Rqbulp/zigTnZbDzVbHt3M3GR6q0xoIk3Kq487pHCR6qufjVse8YuzND2n1Kq7L9938R/zFWdm/tdv4lVdme+7+I/5isXxq+rG2vdZ3x8pUmD0PaPRN2y2zO+PlKfgtD2t9FPtHpQrfrD+630Cmx3uv7p9FDW/WH91vop8cNx/dPogx8B7h7/AOC0vZH9PV62gfFxWbgBuHv/ANK0vY8fXVjyaPjmKv0/KK59q7AsDbjhzQa7NY9tkGPLjB0TqgyiRZa2YHbunHmiG5rnyQp72t4/zghUdlMCwQJzyLDgn9ENb80msBEnVRmoZiUB+kHqSUvRN5eqSBPaINhooaZJN79qDGEEWUtRwIgGUArCBa3ZZKjeZv23TaIg3t2o1rxF+xA2sYNrdijxg+rnja/irFIwL27VUxw3SeEi/iFXPxq2PeMTAavHX+JVbZ533/xX/MVPs3V/afUqts877/4r/mWL41fVvawszvj5XJ+C0d2j0Q2zozvj5XI4LR3aPRT7R6Z9b9Yf3W+inx/uP7p9FXxH6w/ut9FPtA7j+6fRBk4D3D3/AMFq+xo+srHujzKysB7h7/4LW9ijvYgd3+pX6flFc/GuuqNABi3Yo6Nze9uN0KbSCCRCkqmRa9+C1sxta0RbssnUhIvftTaNpm3bZCsJNr9iAVHEEwVMGiNBomscAACYURaZ04oG5zzPxSVrOOY+KSBhqAiBxTGNLTJ0SFIi/K6c5+awQJ5zWCFPd1tKTW5bnssk7e04c0Ae3MZGijxZGQt429VMHZbHyVfGN3HHgfzVc/Gpx7xg7P8AeeOs/MVSwDvrHj/9Xeqs4B2+/wAfmKo4F/17/wCMfX+6xtbS226Gs74+VyfgTZ3aPRRbcO4zvj5SnbOMh3a30T2j0o4k/Xv7rfRT7SO4/un0VbGO+vf3W+isbRO4/uH0QZOAduHv/gtX2J9+v1FpPxcsXZzpa7vj0Wv7DVRnrj70R8T+av0/KK5+Ndm9wcIGqYwZTJSDMtzwTnOzWHbda2YKm9peEWHKIKDd3XjySc3NceaAOYSZGikFQRHgm9IG25JvRHXxQN6I8kFN045FJA3pZtGtkizLfWE40gL8rpjXlxg6ICHZracUju9coubluPNBu9rw5IEG5r6LK21iCzI39nMcx8LSOUlarnZbBc5jse19Z9N4GUBonhJEmfj5Ln1brFfCbqVmHuXDiI8SZ/FZdLBubXJvd4eLG7SLmeqFoMovYNx2YagOv5qQYh495hHW3eH5+Sy6d5VbbLC5gy3hwPhBQ2YxwDpEe76f3Vw4hp1B8QoziWDjCa/dm/zTHx2Fe6sS0AgtYOXD/tW8YwljwNS0jxjRWXYhhNvQqFzp0aSmk7YuEw+RgEkknMZEQOFp11+Cu7Dqto1mAn3iQeqRaY6wB4p9bDu47vhdZmKrsZOXeeNB18C4q0/P1F/Xo+ed2IlIty314KLCVWvptqNMhzQ4HhcKVrs1j22WxlIb3VCRdltrxSdu6ceaLG5rlAujm8xKHS8I6kHPIsOCf0Q18UDfo/Wkm9OepJAmvJIBKke0ASLFOeBB00UNLW/mgNMyYN0atoiyNbS3kqGNxpY0gXfwm8BRbJN1Mm/wsfjwxpJu61rmG8SY8VyePw76dQ1AC5jvfjnzU7KmYkOzHMN7hM+8Z9Am4PHGhFKsSWgblQjVnBr/AN4WvxlZM8uVd8ceJmHqzem8t5ts4T1tOngrbNoV26sa8fuyPIqycDRqbzYn7zDCDdlvbdlXwcAVWS+l7Z7Rv2w4Depk9n9wFA/bzf8A6n/yj81cfRxGhFN3hBVd+Hq/cb/Ml5E0qP2+OFGofAfmon7arO9ynl7T/wBK47C1T+wwdpJ/BFuCrGxexg/dA9So/T8c/iX1n+++Bybb/kqowznbrBA4u/Lmujq7OYy7nF569FmYvabGnLTbnfo1jOfCTwU6NtjYO1W4fLRe4lkSLTkEwCeQJPkV14qNLQ5pBB4tIIPivK20XND3VHEvqHei4aP2A1vILoPZfappuyOBLXGL6tcbTHwld8M9flcs8PcdtS3pm6FR0GBZGtwjyTqOl/Nd3EWNBEnVRF5mJSqEyYUwAjhogXRDkkq0nr80kDmMIIMKWo4EQLlJ1QG3OyYxpaZOiBUhBvZYu0RL3cb/AILce7NYLLxdEh0njdcurP5X6fdz1fDEEZYAzCSdQ3j29XJFlZ28aobkhzADlIuZzR2ARHJazqUqtXwQPUeYhZndlUcJTGdzHPZDoYGmxkwI4wT1ytGi2sGg58wLS4GL20sQNZ5hRvwjuXLiRMAieU6dl1G2nVyZS+H6EwXNLT7zfHn1oLAxOIhpAa4ONrEE2JmxNrKMbQrlpcKbYFzJcCLTcEaqBlZ7AxrRLgC2SCGNkXPPWL8pQpVCGP0hxBMzN3lxgHUQ5SJPpWJeN1jBMiSSNNdY/wACq5sS/V7W7waQ0AEEmCLk6SPiFNRxLgQ2DlkukCYMmWmdTNuxV6NB7HPdmDg5xcA0EbwcMhJP7ouOc+AV8Ts4EvbUe9z2RLc27fw08EHU2hmSmQwwHRugh4AcZMdk9YOis4bDv1eZeZzEm0cGgDRsTbrTzhAXSb3JA4NngOaCi+m5zmGB7pzh37LjcRGp115p/umRzntMzJV51KFHh6GZ7WxMuExym6mIrs9k4npKbXusXeoJBhWKokyLqOlQaGtawQ1vDtUzXZbFa52/We9zmOAEE3UJYZmOKc5hJkaFPFQaeClB/SDmEFD0BSQO6KLzpdHPmsm9LNo1snZMt0ADct9eCVRoeISDs1jbikd3S8oM+thS3S6hAC18ua+iiqAaEAxx4rjl0p6dJn9UOiBSOGV44IRYkeagFB2gIVeFnpblPqk/DqJ1FaD8O8ax8VGMM86DzVLjfieU+qBoofR1edhHjgPinM2e8jVvmkxy+HKfVIYZvEqDEBoNrrU/08TvOJ7LK4zAMbcCSLib9avOnai5xzzdn1H3DYbzNh+fktnZ+zWU9Lv4uPmByCvB+a2iRbluL8F1x6cx/XPLK0hu63lItzX04JDe1tCRdltrxV1R6SLckOi4z1o9HN+aHS8I6kB6cckkugHNJAXUwBI4XTGOLjB0RSQF7ctwgze14JJIA52UwE9rARJ1KSSBnSHTwT3MAEjUJJIGNdmMFF4y6cUkkBYM1ymvcWmBoikgc2mCJPFRioTbnZFJA9zA0SNU1js1ikkgT93Tiixua5SSQMc8tMDQKQUxr4pJII+mKSSSD//Z"/>
          <p:cNvSpPr>
            <a:spLocks noChangeAspect="1" noChangeArrowheads="1"/>
          </p:cNvSpPr>
          <p:nvPr/>
        </p:nvSpPr>
        <p:spPr bwMode="auto">
          <a:xfrm>
            <a:off x="143608" y="-144463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1758" name="AutoShape 14" descr="205 Bone Ivory Stock Illustrations, Cliparts and Royalty Free Bone Ivory  Vectors"/>
          <p:cNvSpPr>
            <a:spLocks noChangeAspect="1" noChangeArrowheads="1"/>
          </p:cNvSpPr>
          <p:nvPr/>
        </p:nvSpPr>
        <p:spPr bwMode="auto">
          <a:xfrm>
            <a:off x="4139952" y="3573016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0" name="2 - Θέση περιεχομένου"/>
          <p:cNvSpPr txBox="1">
            <a:spLocks/>
          </p:cNvSpPr>
          <p:nvPr/>
        </p:nvSpPr>
        <p:spPr>
          <a:xfrm>
            <a:off x="2411760" y="6165304"/>
            <a:ext cx="4320480" cy="432048"/>
          </a:xfrm>
          <a:prstGeom prst="rect">
            <a:avLst/>
          </a:prstGeom>
        </p:spPr>
        <p:txBody>
          <a:bodyPr vert="horz" lIns="101370" tIns="50685" rIns="101370" bIns="50685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Georgia"/>
              <a:buNone/>
              <a:tabLst/>
              <a:defRPr/>
            </a:pPr>
            <a:r>
              <a:rPr lang="en-US" sz="1700" i="1" dirty="0" smtClean="0">
                <a:latin typeface="Arial" pitchFamily="34" charset="0"/>
                <a:cs typeface="Arial" pitchFamily="34" charset="0"/>
                <a:sym typeface="Wingdings 3"/>
              </a:rPr>
              <a:t>Nature</a:t>
            </a:r>
            <a:r>
              <a:rPr kumimoji="0" lang="en-US" sz="17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 3"/>
              </a:rPr>
              <a:t> Chem.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 3"/>
              </a:rPr>
              <a:t> </a:t>
            </a:r>
            <a:r>
              <a:rPr kumimoji="0" lang="en-US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 3"/>
              </a:rPr>
              <a:t>2019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 3"/>
              </a:rPr>
              <a:t>, </a:t>
            </a:r>
            <a:r>
              <a:rPr lang="en-US" sz="1700" i="1" dirty="0" smtClean="0">
                <a:latin typeface="Arial" pitchFamily="34" charset="0"/>
                <a:cs typeface="Arial" pitchFamily="34" charset="0"/>
                <a:sym typeface="Wingdings 3"/>
              </a:rPr>
              <a:t>11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 3"/>
              </a:rPr>
              <a:t>, 190-195</a:t>
            </a:r>
            <a:endParaRPr kumimoji="0" lang="el-GR" sz="17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Wingdings 3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13043" y="1340768"/>
            <a:ext cx="8779437" cy="86409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Clr>
                <a:schemeClr val="tx2"/>
              </a:buClr>
              <a:buFont typeface="Wingdings 3" pitchFamily="18" charset="2"/>
              <a:buChar char="u"/>
            </a:pPr>
            <a:r>
              <a:rPr lang="el-GR" sz="2000" b="1" dirty="0" smtClean="0">
                <a:latin typeface="Arial" pitchFamily="34" charset="0"/>
                <a:cs typeface="Arial" pitchFamily="34" charset="0"/>
                <a:sym typeface="Wingdings 3"/>
              </a:rPr>
              <a:t>Αύξηση της ζήτησης</a:t>
            </a:r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58823" y="620688"/>
            <a:ext cx="8229601" cy="650336"/>
          </a:xfrm>
        </p:spPr>
        <p:txBody>
          <a:bodyPr>
            <a:noAutofit/>
          </a:bodyPr>
          <a:lstStyle/>
          <a:p>
            <a:r>
              <a:rPr lang="el-GR" sz="36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ΠΕΡΙΟΡΙΣΜΟΙ</a:t>
            </a:r>
            <a:endParaRPr lang="el-GR" sz="36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179512" y="-27384"/>
            <a:ext cx="648072" cy="410137"/>
          </a:xfrm>
          <a:prstGeom prst="rect">
            <a:avLst/>
          </a:prstGeom>
          <a:noFill/>
        </p:spPr>
        <p:txBody>
          <a:bodyPr wrap="square" lIns="101370" tIns="50685" rIns="101370" bIns="50685" rtlCol="0">
            <a:spAutoFit/>
          </a:bodyPr>
          <a:lstStyle/>
          <a:p>
            <a:fld id="{0D9E4952-DAA2-4537-9F83-99525CB0C1DA}" type="slidenum"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pPr/>
              <a:t>9</a:t>
            </a:fld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1746" name="AutoShape 2" descr="data:image/jpeg;base64,/9j/4AAQSkZJRgABAQAAAQABAAD/2wCEAAoHCBYVFRgWFhYZGBgaHBwcGBkYHBkYHBoaHBohHBwaGhocIS4lHB4rIRocJjgmKy8xNTU1GiQ7QDs0Py40NTEBDAwMEA8QHhISHjYrISs0NDQ0NDQ0NDQxNDQ0NDQ0NDQ0MTQ0NDQ0NDQ0NDQ0MTQ0NDQ0NDQ0NDQ0NDQ0NDQ0NP/AABEIATgAoQMBIgACEQEDEQH/xAAbAAABBQEBAAAAAAAAAAAAAAABAAIDBAUGB//EAEMQAAEDAgMEBwQGCQQCAwAAAAEAAhEDIQQSMQUiQVETYXFygaGxBjKRshQjJFLB0TM0QmJzksLh8BWCovHS4kNTY//EABgBAQADAQAAAAAAAAAAAAAAAAABAgQD/8QAHxEBAQACAQUBAQAAAAAAAAAAAAECERIDMTJBUSEi/9oADAMBAAIRAxEAPwD2FzxBuNFFSEGTbtQbTIMkaKHaO0WU2y4kzoACSb/AeKi3Xck2tVjItfsulRtM27bLCp+0tIH3ah8B/wCSFX2npHRr/g3/AMlHKfVuNbdYSbX7LqVjgAJsucZ7VsAjo3/Fqif7UNJnoz/MPyUc8TjXRZTOh1Uz3AgwVyzva48KQjrf/wCqhb7UuF+iH8x/JOeJxrqqQg3t22T614i/Zdcm/wBrHkR0bfiUxvtW8aMZ/wAvzTnDjXX0TAvbtsmVRJkX7Fyb/aqof2Gf8vzRb7WVAI6NnxcnOHGuwa4AC4ULWmRY6rjXe01Y8GfA/mi/2oxBGrB2N/MpzhxrtqjgRAv2JlIQb27bLkMP7VPaZexrh1S0/iuhwW2KVcQ10O4tdY+HPwUzKUuNi/WvEX7Lp1IwL27bJtPd1tKD25jIuFZUKjSSSBKmDxGo0TWvAEHVRmmZmEDMh5H4JKz0refqkgaagNr3ssja+FPvatAg9X/a1eii86XSL81o18VXLHlNJxurtxOIwAN22PLh/ZZtRhaYIg/5pzXZbTwIaMwMA2PUeCya+HDhDh/bsKzWXG6rvLLNxgIFaD9mQfe8gl/po+8fJNw0zkJWmNmt5u8vyTv9OZzPxH5JyhqspBap2czmfj/ZIbOZ1/FOUNMpJa30BnI/EojAM+75n81PI0xyUpWz9DZ90eacMKz7rfgo5GmGSmyt/oWfdb8AhkZ9xvwH5KNmlLDbbrsjfLgBEP3hC6HZ/tZTO69pYeY3hPqFlw37o+ASJHIfBWmdnZFwldhSe2oMzHNc08QZ9FP0o0vyXJbLxDm1GhvE3HMcV1fQ8Z613wy5Ryyx40Po56kken6vNJXVDpSbWvZOLA24RcwAEgaJjHkmDoga9oqAtcLELAxDcr3MDg7IBLeIkSD4hdHVGUSLLisbSZiMQ6pTflqNLWlzYmGmIc3UjyuuHW1qfXXpb2diMQGu3hHETxUTsc1P+ktJyVcocJAPBwPInRw5Koygz6TkyjKKZcet2eB5Lg7JTj2pf6g1Vdv5GUHlgDX5d0jUGYHnCcyo3pywn3Xi3coF7h6H4IJztBqX+oN/wFS7LLOgpvi7mAkm5M3WPi8Q0vrnTcpsHfe8wB1wPNSaaX07qPwKa7G9R+BVXDYtr6lLiHPxJ6jkIYApvaDFNbReBFwWgRckiGgdpKB5xjvun4JoxTvulUKGMHTMZqGuYwnmaVIvcOsSW+Kv7FxjfozHSJcC89Rc4uI80QjftAtJBEECSDAMc4PBNdjncuMC41iY7Yus3G41r3VXyN5raDDwLnOl8Hk1ouUMNtynnpOmxfWceomGNB5bpKjadNN9eoAXFhAAkk8le2Ng6mIaHghrCAWugnMD90Kxs2h9JcRP1Y98g3Mj3badq67CUGNY1rWgNaMrQLAAaALr08OX7eznnnr8ndX2dstlMAiS7i4xP9la6U6W5JOeQYGikDBEwtEkn5HG23uHQDrSUXSu5+iClAtJka6qaoBFvJJzgQRKjptIMmwQCmJkG4jivN9q7CqYOsawBeH1qQbWDt6mwuAc1zQLg6cAvS6xkWumsaIIcLHgeKpnhMotjlcXC7Txb3PNLIzJImA4udN55AWNiPFUMcyu2pmpgkCWySJyzwtp2rpsXhmsquNt4yOJjKBrziU80mZCZ4+Ux6LJcbtplmnA47DYhzg97nnKczQA3KHC4dl4kHmoDhalM03kv3nZsxLS4OqbpLxFgbgld7i3sYJid4CByOi8+xG0atN9QubmpB72Z76F8tGugiFGk7XWdKx3QtByxnac5LOjcSGlriLCZGWLKuyjU34ZlFN5IzOhj6gIEh0Tn4AmRZaOH2/nGHeGF2Rs1A0Zg0Nc7KD1kyQq+Mw+LOV72DIHOe5kmSCbN5DKNOu6aSfgvZl72MeXuYJL2tk5mucb909Wimxfs0+b1Xue0FwzRYaEgjiOafgcRmqdCXPpOflLwSRultjH3oESNVl7WzNqFhe4vzljSXGcggwDMSbC6CHBUy/ILOcwnPBOZl4D2knfJvPYr9HZ7i9rLFjnlriBlLXXcc7OsA3VbDezuIc01BDD7obB3crpjtnj1lTt2jVp9K97JzNcRl3srmNAl5HuzMoLGJ2AA7NnhrmsDAW53S6d3sgSqtLYryAQ9sExutESOrgfzSwuKxOJYajC1jaYiLF05csidIGnWVrbGxFJlINY9z2B7veac7iDmyxwgnXrCDd9gqApCpTMS4h467QfEWXV1dbeS57Yuz3lwqObl98gcZfGvVC6SmYEGy19LfH9Zc9chpgQJUJJnjqi9pJJAlTBwiJXRQ7KOQQVXozySQSNpkXPBPc4OEDVA1QbRrZAMy3QJgy3KT97TgkXZrC3FIbut5QZu0MFJzcQLj0I81zeIrvYwCzwZngQBeTy0XaVGZgYMSIXCbU2fVJyFzjTa45mMloqCbsdcGPGIJWbrY6u479K7mmbj8c9rc77ktOTLJLrbp3bR1rncNhH1mGm9/RCmBFPK7eiDJPExoF2VLGBjcrqDqTW+6BL2gTMSBzvCxdr4il0rHvzuYHl56MHM1xbuuhwvlIXGOq/svZvRsaGtgw0OLd1zi2crw4WeN4/E+GhTp1XnK+o9zToBDSQOEgWWdg9sMzPaSG0wMwe7cPGS5mk21bzuEzZXtAx1aZ3HF7Q4iADLYJ5A5T8QgubR2d0jHM/aBDmFgaAHsnIzpHXeSYBvYLOcc7n18sPqAMcBDsrRYuLep7XNniE6rtkPxJoh/RtDXTVLQ57uYpt91jeuCbWVHCVBTxHRseKlFo33Phpp5hMhxMmeVxJQXMLQqOfkD3NbckNcQDPEdqOMp02Ne11mlrs5kgQdYAu4n7552UGzNssOJLocGZHBrsjoJkdVtOPNUK9V9Z7w6jmY6buJAHIjm7r4cEg3dn+zn0gU34cDDtZl+sBL3PYRfM3RxMzfmu12Z7P0KLcrAXHMXFzjJJOvIRpZD2XwzmYdjXgNe4ZiBcAcBPYAtcDLc34LVhhJN2frPnlbdQmbuvFB7cxkIne0tCIdlsbrq5i14aIOqYaZ18UTTzX5o9KNI6kDumCSj6A80UB6KLzpdAPzW0TRUJtzspHMDRI1QNLct9eCXvdUJNOaxSfu6cUCL8ttVz+2cQWPJEXAhouTYz+C6Frc1yuL2pRqCq7MMwzEy29tRuk8uRXHrX+XXpT+llm0ebFM3HU32LJ+CyWYkaEfG3qrlJ7D7zSeyFllrRZE9X6P+0wfyz6BVnjDfdb/KfyUlRlHgHDtAVZwYBzU2okJxw/3W+DP7Jj8RSAswfCPVQ1Aw8FGW0o0JPgPwSZFxR4nabYhrAPgq2CxIfVYHNAaXtBniC64TcQWcLeZWe9jiZa13UTYfmp3Uaj2Ho8txw4eSQdmtpxVDYtWo6iwVozlu9HGND1E2Wg8Rcdi2y7m2WzVA7vXKWXNfTgkze14JOdlsFKCNTLbkj0XGetFrARJ1KZ0h08EC6c8kU/oQkgTmAAmFHTcSYNwmtmRrqpqkRbyQNqjKLWSpXmbptLW/mjW4R5IBUdBgWWZtTdLXROYX8P7LWo6X81kbYfBngGuI5Wgrn1fFfDyVM7Tq0f52pHD0j+x8B+Sh2biDVZmcAHTBiY5jyIRweKpveWNMkTwImLEtPFZXcamFpciO2Qqz8HR5+ZWjXyMEudA5k8eQUYDXXBkHjJTUN1mOwtEcfMqI06I/ZJ8D+Sv16jGuyF28eF/NQ1qTYJOgBJJ4AJqG6za1dg0Z8VJsSgKtdrXDdnMR2cPjCpte14LmiwMX15g+q0fY+vmxD2x7rXAfEBWw1bEZdq7qo0ASLFMpmTBuhTmRPmpK2lufBbGY2ruxFk6kJEm6bR4z5oVdbeSBr3EEgGynDBEwhTiBKhMzx1QDpDzSVm3Ukga54IIBUbGkGTYICmRfldPc8OEDVAqpzCBdClu62Sa3LcpO3tOCAVGyZF1l7cG52MePJazXZbFZe2xuzwId6Ln1fGrYeUZWwh9WO3+kLM9m6fuEi4zfitbY3uR+9+AWf7PH3P9yyfGn6l9pX3pDgS+fABWdlDc8bfAKl7Ujeo9r/QK5so7h734BPZ6Yu0D9pf1Nb+C09oO+rf3HeiyseftNUdTflWnj/0b+4fRJ3qb6YGyhuP77fRaXsa6cZUHJp+YFZuyvcf32/KtD2KP2yr1tcP+QAV8PKK5dq9Ce4EQLlMpiDJsk1hBk6BOc7NYdq2MoVd6IunUzAg2TW7uvFJzc1wga9pJkCymDxESmh4aIPBR9EdfFA3o3cklP0wSQN6WbRrZDJlvrCJpAX5XQD81igRdmtpxSG71yi5uW47LoAZteHJAizNfRZu2/cjkHfKtJzstgs7bTZYDzDvRU6njVsPKMXYbtz/AHf0hVPZoWZ/u9Fb2G3cHaPQKt7NiAz/AHLH8avp/tJd1Htf6BWNle4e9+AUHtCN6j2v9ArGzRuu7x9AntHpiYwfaa3Yz5Vp4wfVv7h9Fn40faavYz0Wpjh9U/uH0Sd6m9o53ZQ3H98ei0fYpv2useTZ/wCX9lm7IO4/vj5Vrexw+11utkfFyvh5RXPtXdF820lANy314IlmW44INdmse2y2MpHe6oSzZba8UnbunHmiG5rlAOjzXnVHpeEdSaamW3JO6Ia+KAfR+tJN6c8gigTahNjxT3NDRI1Rc0AG3BR03EmDdAWHNYpP3dOKNYQLW7EqN5m/agTG5hJ1Wdtj3Y4CY+Cv1TBgWVPao+rB439CqdTxq2HlGJsT3B2qt7PiMva/1Kt7EG4O0eiq7C4d9/qVj+NX07bwvS7z/lCsYAbru9+AUG3Rej33fKrOzxuu739IT2j0xcU37TV7G+gWljrU39w+ioYkfaavYz5Qr+0P0b+4fRPdT8c5sYbj++PRbHsc37VWPJkj+ZZWyG/VvP7/AOC1vY39Zq90T/Or4eUUz7V2rHFxg6Jz25bhF7QBIEFMomTe/atjMLN7Xgg92UwEa1oi3YnUhIvftQJrARJ1TDUOnghUcQSAYUwYI0QDoW8klXznmUkDmtMix1U1SCLeSDngggHVMYwtMnRAqIg3t2o1rxF+xGocwgXQp7utkDqRgXt2qhtUbs8J/BXKjSTIuFW2l+jA4gj8VTPxq2PlGJsoQ3xVXYvvf73+pVrZWnwVbY3vHvv9Ssfxq+n7bH6Pvn5VYwAs7vfgFDtn/wCMfvn5VYwQ3T3v6QntHpj4lv2mr3W+ivY/9HU7p9FVrj7RU7rPRWscNx/dPokL6YWy/wBG7v8A9K1PYz9Yr9wfMVmbOG47v/0rT9jh9oqnk0T/ADldOn5RXPtXZUwQRPmpKpkWvfgk9wIgaplMQZNlrZho2mbdqFYSbX7Eam9EXhGmYEGxQOYQAJUJaZ0Oqc9hJkaKQPERKB2Ycwkq/RO5eiCB/REXta6cXh1h5odNNo1slky3mYQJrctz2WSdvacOaWbNbTjzS93rnwQEOy2Pkqe0RLZ4EhW8ua+nmq2PO7HIi/8AnaqZ+NWx8oxNl6fBV9kthx77/Uqzs3Q9v4lVdlnfd/Ef8xWP41fUu2R+j75+VT4L3T3vwCh2yYDO/wD0lS4HR3aPRT7R6ZtYfaKnY30CtY73H90+igrfrD+630U+O91/dPokKxcANw9/8Fpexx+0VhzaB8XFZ+AG4e//AErS9jx9dW6mg/BxV+n5RXPtXXtYRc8OSc52aw7boZ827ET/ANpZct9eHJa2Ym7uvHkk5ua480ve6o8Us2W2vHkgIqBtjwTeiOtuaPRzeYlLpuEdSB3TjrSTeg6/JJA40gL3tdMa8usfJBryTBOqke0NEjVAHNy3HZdADNrw5IUzJg3Rqbulp/zigTnZbDzVbHt3M3GR6q0xoIk3Kq487pHCR6qufjVse8YuzND2n1Kq7L9938R/zFWdm/tdv4lVdme+7+I/5isXxq+rG2vdZ3x8pUmD0PaPRN2y2zO+PlKfgtD2t9FPtHpQrfrD+630Cmx3uv7p9FDW/WH91vop8cNx/dPogx8B7h7/AOC0vZH9PV62gfFxWbgBuHv/ANK0vY8fXVjyaPjmKv0/KK59q7AsDbjhzQa7NY9tkGPLjB0TqgyiRZa2YHbunHmiG5rnyQp72t4/zghUdlMCwQJzyLDgn9ENb80msBEnVRmoZiUB+kHqSUvRN5eqSBPaINhooaZJN79qDGEEWUtRwIgGUArCBa3ZZKjeZv23TaIg3t2o1rxF+xA2sYNrdijxg+rnja/irFIwL27VUxw3SeEi/iFXPxq2PeMTAavHX+JVbZ533/xX/MVPs3V/afUqts877/4r/mWL41fVvawszvj5XJ+C0d2j0Q2zozvj5XI4LR3aPRT7R6Z9b9Yf3W+inx/uP7p9FXxH6w/ut9FPtA7j+6fRBk4D3D3/AMFq+xo+srHujzKysB7h7/4LW9ijvYgd3+pX6flFc/GuuqNABi3Yo6Nze9uN0KbSCCRCkqmRa9+C1sxta0RbssnUhIvftTaNpm3bZCsJNr9iAVHEEwVMGiNBomscAACYURaZ04oG5zzPxSVrOOY+KSBhqAiBxTGNLTJ0SFIi/K6c5+awQJ5zWCFPd1tKTW5bnssk7e04c0Ae3MZGijxZGQt429VMHZbHyVfGN3HHgfzVc/Gpx7xg7P8AeeOs/MVSwDvrHj/9Xeqs4B2+/wAfmKo4F/17/wCMfX+6xtbS226Gs74+VyfgTZ3aPRRbcO4zvj5SnbOMh3a30T2j0o4k/Xv7rfRT7SO4/un0VbGO+vf3W+isbRO4/uH0QZOAduHv/gtX2J9+v1FpPxcsXZzpa7vj0Wv7DVRnrj70R8T+av0/KK5+Ndm9wcIGqYwZTJSDMtzwTnOzWHbda2YKm9peEWHKIKDd3XjySc3NceaAOYSZGikFQRHgm9IG25JvRHXxQN6I8kFN045FJA3pZtGtkizLfWE40gL8rpjXlxg6ICHZracUju9coubluPNBu9rw5IEG5r6LK21iCzI39nMcx8LSOUlarnZbBc5jse19Z9N4GUBonhJEmfj5Ln1brFfCbqVmHuXDiI8SZ/FZdLBubXJvd4eLG7SLmeqFoMovYNx2YagOv5qQYh495hHW3eH5+Sy6d5VbbLC5gy3hwPhBQ2YxwDpEe76f3Vw4hp1B8QoziWDjCa/dm/zTHx2Fe6sS0AgtYOXD/tW8YwljwNS0jxjRWXYhhNvQqFzp0aSmk7YuEw+RgEkknMZEQOFp11+Cu7Dqto1mAn3iQeqRaY6wB4p9bDu47vhdZmKrsZOXeeNB18C4q0/P1F/Xo+ed2IlIty314KLCVWvptqNMhzQ4HhcKVrs1j22WxlIb3VCRdltrxSdu6ceaLG5rlAujm8xKHS8I6kHPIsOCf0Q18UDfo/Wkm9OepJAmvJIBKke0ASLFOeBB00UNLW/mgNMyYN0atoiyNbS3kqGNxpY0gXfwm8BRbJN1Mm/wsfjwxpJu61rmG8SY8VyePw76dQ1AC5jvfjnzU7KmYkOzHMN7hM+8Z9Am4PHGhFKsSWgblQjVnBr/AN4WvxlZM8uVd8ceJmHqzem8t5ts4T1tOngrbNoV26sa8fuyPIqycDRqbzYn7zDCDdlvbdlXwcAVWS+l7Z7Rv2w4Depk9n9wFA/bzf8A6n/yj81cfRxGhFN3hBVd+Hq/cb/Ml5E0qP2+OFGofAfmon7arO9ynl7T/wBK47C1T+wwdpJ/BFuCrGxexg/dA9So/T8c/iX1n+++Bybb/kqowznbrBA4u/Lmujq7OYy7nF569FmYvabGnLTbnfo1jOfCTwU6NtjYO1W4fLRe4lkSLTkEwCeQJPkV14qNLQ5pBB4tIIPivK20XND3VHEvqHei4aP2A1vILoPZfappuyOBLXGL6tcbTHwld8M9flcs8PcdtS3pm6FR0GBZGtwjyTqOl/Nd3EWNBEnVRF5mJSqEyYUwAjhogXRDkkq0nr80kDmMIIMKWo4EQLlJ1QG3OyYxpaZOiBUhBvZYu0RL3cb/AILce7NYLLxdEh0njdcurP5X6fdz1fDEEZYAzCSdQ3j29XJFlZ28aobkhzADlIuZzR2ARHJazqUqtXwQPUeYhZndlUcJTGdzHPZDoYGmxkwI4wT1ytGi2sGg58wLS4GL20sQNZ5hRvwjuXLiRMAieU6dl1G2nVyZS+H6EwXNLT7zfHn1oLAxOIhpAa4ONrEE2JmxNrKMbQrlpcKbYFzJcCLTcEaqBlZ7AxrRLgC2SCGNkXPPWL8pQpVCGP0hxBMzN3lxgHUQ5SJPpWJeN1jBMiSSNNdY/wACq5sS/V7W7waQ0AEEmCLk6SPiFNRxLgQ2DlkukCYMmWmdTNuxV6NB7HPdmDg5xcA0EbwcMhJP7ouOc+AV8Ts4EvbUe9z2RLc27fw08EHU2hmSmQwwHRugh4AcZMdk9YOis4bDv1eZeZzEm0cGgDRsTbrTzhAXSb3JA4NngOaCi+m5zmGB7pzh37LjcRGp115p/umRzntMzJV51KFHh6GZ7WxMuExym6mIrs9k4npKbXusXeoJBhWKokyLqOlQaGtawQ1vDtUzXZbFa52/We9zmOAEE3UJYZmOKc5hJkaFPFQaeClB/SDmEFD0BSQO6KLzpdHPmsm9LNo1snZMt0ADct9eCVRoeISDs1jbikd3S8oM+thS3S6hAC18ua+iiqAaEAxx4rjl0p6dJn9UOiBSOGV44IRYkeagFB2gIVeFnpblPqk/DqJ1FaD8O8ax8VGMM86DzVLjfieU+qBoofR1edhHjgPinM2e8jVvmkxy+HKfVIYZvEqDEBoNrrU/08TvOJ7LK4zAMbcCSLib9avOnai5xzzdn1H3DYbzNh+fktnZ+zWU9Lv4uPmByCvB+a2iRbluL8F1x6cx/XPLK0hu63lItzX04JDe1tCRdltrxV1R6SLckOi4z1o9HN+aHS8I6kB6cckkugHNJAXUwBI4XTGOLjB0RSQF7ctwgze14JJIA52UwE9rARJ1KSSBnSHTwT3MAEjUJJIGNdmMFF4y6cUkkBYM1ymvcWmBoikgc2mCJPFRioTbnZFJA9zA0SNU1js1ikkgT93Tiixua5SSQMc8tMDQKQUxr4pJII+mKSSSD//Z"/>
          <p:cNvSpPr>
            <a:spLocks noChangeAspect="1" noChangeArrowheads="1"/>
          </p:cNvSpPr>
          <p:nvPr/>
        </p:nvSpPr>
        <p:spPr bwMode="auto">
          <a:xfrm>
            <a:off x="143608" y="-144463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1748" name="AutoShape 4" descr="data:image/jpeg;base64,/9j/4AAQSkZJRgABAQAAAQABAAD/2wCEAAoHCBYVFRgWFhYZGBgaHBwcGBkYHBkYHBoaHBohHBwaGhocIS4lHB4rIRocJjgmKy8xNTU1GiQ7QDs0Py40NTEBDAwMEA8QHhISHjYrISs0NDQ0NDQ0NDQxNDQ0NDQ0NDQ0MTQ0NDQ0NDQ0NDQ0MTQ0NDQ0NDQ0NDQ0NDQ0NDQ0NP/AABEIATgAoQMBIgACEQEDEQH/xAAbAAABBQEBAAAAAAAAAAAAAAABAAIDBAUGB//EAEMQAAEDAgMEBwQGCQQCAwAAAAEAAhEDIQQSMQUiQVETYXFygaGxBjKRshQjJFLB0TM0QmJzksLh8BWCovHS4kNTY//EABgBAQADAQAAAAAAAAAAAAAAAAABAgQD/8QAHxEBAQACAQUBAQAAAAAAAAAAAAECERIDMTJBUSEi/9oADAMBAAIRAxEAPwD2FzxBuNFFSEGTbtQbTIMkaKHaO0WU2y4kzoACSb/AeKi3Xck2tVjItfsulRtM27bLCp+0tIH3ah8B/wCSFX2npHRr/g3/AMlHKfVuNbdYSbX7LqVjgAJsucZ7VsAjo3/Fqif7UNJnoz/MPyUc8TjXRZTOh1Uz3AgwVyzva48KQjrf/wCqhb7UuF+iH8x/JOeJxrqqQg3t22T614i/Zdcm/wBrHkR0bfiUxvtW8aMZ/wAvzTnDjXX0TAvbtsmVRJkX7Fyb/aqof2Gf8vzRb7WVAI6NnxcnOHGuwa4AC4ULWmRY6rjXe01Y8GfA/mi/2oxBGrB2N/MpzhxrtqjgRAv2JlIQb27bLkMP7VPaZexrh1S0/iuhwW2KVcQ10O4tdY+HPwUzKUuNi/WvEX7Lp1IwL27bJtPd1tKD25jIuFZUKjSSSBKmDxGo0TWvAEHVRmmZmEDMh5H4JKz0refqkgaagNr3ssja+FPvatAg9X/a1eii86XSL81o18VXLHlNJxurtxOIwAN22PLh/ZZtRhaYIg/5pzXZbTwIaMwMA2PUeCya+HDhDh/bsKzWXG6rvLLNxgIFaD9mQfe8gl/po+8fJNw0zkJWmNmt5u8vyTv9OZzPxH5JyhqspBap2czmfj/ZIbOZ1/FOUNMpJa30BnI/EojAM+75n81PI0xyUpWz9DZ90eacMKz7rfgo5GmGSmyt/oWfdb8AhkZ9xvwH5KNmlLDbbrsjfLgBEP3hC6HZ/tZTO69pYeY3hPqFlw37o+ASJHIfBWmdnZFwldhSe2oMzHNc08QZ9FP0o0vyXJbLxDm1GhvE3HMcV1fQ8Z613wy5Ryyx40Po56kken6vNJXVDpSbWvZOLA24RcwAEgaJjHkmDoga9oqAtcLELAxDcr3MDg7IBLeIkSD4hdHVGUSLLisbSZiMQ6pTflqNLWlzYmGmIc3UjyuuHW1qfXXpb2diMQGu3hHETxUTsc1P+ktJyVcocJAPBwPInRw5Koygz6TkyjKKZcet2eB5Lg7JTj2pf6g1Vdv5GUHlgDX5d0jUGYHnCcyo3pywn3Xi3coF7h6H4IJztBqX+oN/wFS7LLOgpvi7mAkm5M3WPi8Q0vrnTcpsHfe8wB1wPNSaaX07qPwKa7G9R+BVXDYtr6lLiHPxJ6jkIYApvaDFNbReBFwWgRckiGgdpKB5xjvun4JoxTvulUKGMHTMZqGuYwnmaVIvcOsSW+Kv7FxjfozHSJcC89Rc4uI80QjftAtJBEECSDAMc4PBNdjncuMC41iY7Yus3G41r3VXyN5raDDwLnOl8Hk1ouUMNtynnpOmxfWceomGNB5bpKjadNN9eoAXFhAAkk8le2Ng6mIaHghrCAWugnMD90Kxs2h9JcRP1Y98g3Mj3badq67CUGNY1rWgNaMrQLAAaALr08OX7eznnnr8ndX2dstlMAiS7i4xP9la6U6W5JOeQYGikDBEwtEkn5HG23uHQDrSUXSu5+iClAtJka6qaoBFvJJzgQRKjptIMmwQCmJkG4jivN9q7CqYOsawBeH1qQbWDt6mwuAc1zQLg6cAvS6xkWumsaIIcLHgeKpnhMotjlcXC7Txb3PNLIzJImA4udN55AWNiPFUMcyu2pmpgkCWySJyzwtp2rpsXhmsquNt4yOJjKBrziU80mZCZ4+Ux6LJcbtplmnA47DYhzg97nnKczQA3KHC4dl4kHmoDhalM03kv3nZsxLS4OqbpLxFgbgld7i3sYJid4CByOi8+xG0atN9QubmpB72Z76F8tGugiFGk7XWdKx3QtByxnac5LOjcSGlriLCZGWLKuyjU34ZlFN5IzOhj6gIEh0Tn4AmRZaOH2/nGHeGF2Rs1A0Zg0Nc7KD1kyQq+Mw+LOV72DIHOe5kmSCbN5DKNOu6aSfgvZl72MeXuYJL2tk5mucb909Wimxfs0+b1Xue0FwzRYaEgjiOafgcRmqdCXPpOflLwSRultjH3oESNVl7WzNqFhe4vzljSXGcggwDMSbC6CHBUy/ILOcwnPBOZl4D2knfJvPYr9HZ7i9rLFjnlriBlLXXcc7OsA3VbDezuIc01BDD7obB3crpjtnj1lTt2jVp9K97JzNcRl3srmNAl5HuzMoLGJ2AA7NnhrmsDAW53S6d3sgSqtLYryAQ9sExutESOrgfzSwuKxOJYajC1jaYiLF05csidIGnWVrbGxFJlINY9z2B7veac7iDmyxwgnXrCDd9gqApCpTMS4h467QfEWXV1dbeS57Yuz3lwqObl98gcZfGvVC6SmYEGy19LfH9Zc9chpgQJUJJnjqi9pJJAlTBwiJXRQ7KOQQVXozySQSNpkXPBPc4OEDVA1QbRrZAMy3QJgy3KT97TgkXZrC3FIbut5QZu0MFJzcQLj0I81zeIrvYwCzwZngQBeTy0XaVGZgYMSIXCbU2fVJyFzjTa45mMloqCbsdcGPGIJWbrY6u479K7mmbj8c9rc77ktOTLJLrbp3bR1rncNhH1mGm9/RCmBFPK7eiDJPExoF2VLGBjcrqDqTW+6BL2gTMSBzvCxdr4il0rHvzuYHl56MHM1xbuuhwvlIXGOq/svZvRsaGtgw0OLd1zi2crw4WeN4/E+GhTp1XnK+o9zToBDSQOEgWWdg9sMzPaSG0wMwe7cPGS5mk21bzuEzZXtAx1aZ3HF7Q4iADLYJ5A5T8QgubR2d0jHM/aBDmFgaAHsnIzpHXeSYBvYLOcc7n18sPqAMcBDsrRYuLep7XNniE6rtkPxJoh/RtDXTVLQ57uYpt91jeuCbWVHCVBTxHRseKlFo33Phpp5hMhxMmeVxJQXMLQqOfkD3NbckNcQDPEdqOMp02Ne11mlrs5kgQdYAu4n7552UGzNssOJLocGZHBrsjoJkdVtOPNUK9V9Z7w6jmY6buJAHIjm7r4cEg3dn+zn0gU34cDDtZl+sBL3PYRfM3RxMzfmu12Z7P0KLcrAXHMXFzjJJOvIRpZD2XwzmYdjXgNe4ZiBcAcBPYAtcDLc34LVhhJN2frPnlbdQmbuvFB7cxkIne0tCIdlsbrq5i14aIOqYaZ18UTTzX5o9KNI6kDumCSj6A80UB6KLzpdAPzW0TRUJtzspHMDRI1QNLct9eCXvdUJNOaxSfu6cUCL8ttVz+2cQWPJEXAhouTYz+C6Frc1yuL2pRqCq7MMwzEy29tRuk8uRXHrX+XXpT+llm0ebFM3HU32LJ+CyWYkaEfG3qrlJ7D7zSeyFllrRZE9X6P+0wfyz6BVnjDfdb/KfyUlRlHgHDtAVZwYBzU2okJxw/3W+DP7Jj8RSAswfCPVQ1Aw8FGW0o0JPgPwSZFxR4nabYhrAPgq2CxIfVYHNAaXtBniC64TcQWcLeZWe9jiZa13UTYfmp3Uaj2Ho8txw4eSQdmtpxVDYtWo6iwVozlu9HGND1E2Wg8Rcdi2y7m2WzVA7vXKWXNfTgkze14JOdlsFKCNTLbkj0XGetFrARJ1KZ0h08EC6c8kU/oQkgTmAAmFHTcSYNwmtmRrqpqkRbyQNqjKLWSpXmbptLW/mjW4R5IBUdBgWWZtTdLXROYX8P7LWo6X81kbYfBngGuI5Wgrn1fFfDyVM7Tq0f52pHD0j+x8B+Sh2biDVZmcAHTBiY5jyIRweKpveWNMkTwImLEtPFZXcamFpciO2Qqz8HR5+ZWjXyMEudA5k8eQUYDXXBkHjJTUN1mOwtEcfMqI06I/ZJ8D+Sv16jGuyF28eF/NQ1qTYJOgBJJ4AJqG6za1dg0Z8VJsSgKtdrXDdnMR2cPjCpte14LmiwMX15g+q0fY+vmxD2x7rXAfEBWw1bEZdq7qo0ASLFMpmTBuhTmRPmpK2lufBbGY2ruxFk6kJEm6bR4z5oVdbeSBr3EEgGynDBEwhTiBKhMzx1QDpDzSVm3Ukga54IIBUbGkGTYICmRfldPc8OEDVAqpzCBdClu62Sa3LcpO3tOCAVGyZF1l7cG52MePJazXZbFZe2xuzwId6Ln1fGrYeUZWwh9WO3+kLM9m6fuEi4zfitbY3uR+9+AWf7PH3P9yyfGn6l9pX3pDgS+fABWdlDc8bfAKl7Ujeo9r/QK5so7h734BPZ6Yu0D9pf1Nb+C09oO+rf3HeiyseftNUdTflWnj/0b+4fRJ3qb6YGyhuP77fRaXsa6cZUHJp+YFZuyvcf32/KtD2KP2yr1tcP+QAV8PKK5dq9Ce4EQLlMpiDJsk1hBk6BOc7NYdq2MoVd6IunUzAg2TW7uvFJzc1wga9pJkCymDxESmh4aIPBR9EdfFA3o3cklP0wSQN6WbRrZDJlvrCJpAX5XQD81igRdmtpxSG71yi5uW47LoAZteHJAizNfRZu2/cjkHfKtJzstgs7bTZYDzDvRU6njVsPKMXYbtz/AHf0hVPZoWZ/u9Fb2G3cHaPQKt7NiAz/AHLH8avp/tJd1Htf6BWNle4e9+AUHtCN6j2v9ArGzRuu7x9AntHpiYwfaa3Yz5Vp4wfVv7h9Fn40faavYz0Wpjh9U/uH0Sd6m9o53ZQ3H98ei0fYpv2useTZ/wCX9lm7IO4/vj5Vrexw+11utkfFyvh5RXPtXdF820lANy314IlmW44INdmse2y2MpHe6oSzZba8UnbunHmiG5rlAOjzXnVHpeEdSaamW3JO6Ia+KAfR+tJN6c8gigTahNjxT3NDRI1Rc0AG3BR03EmDdAWHNYpP3dOKNYQLW7EqN5m/agTG5hJ1Wdtj3Y4CY+Cv1TBgWVPao+rB439CqdTxq2HlGJsT3B2qt7PiMva/1Kt7EG4O0eiq7C4d9/qVj+NX07bwvS7z/lCsYAbru9+AUG3Rej33fKrOzxuu739IT2j0xcU37TV7G+gWljrU39w+ioYkfaavYz5Qr+0P0b+4fRPdT8c5sYbj++PRbHsc37VWPJkj+ZZWyG/VvP7/AOC1vY39Zq90T/Or4eUUz7V2rHFxg6Jz25bhF7QBIEFMomTe/atjMLN7Xgg92UwEa1oi3YnUhIvftQJrARJ1TDUOnghUcQSAYUwYI0QDoW8klXznmUkDmtMix1U1SCLeSDngggHVMYwtMnRAqIg3t2o1rxF+xGocwgXQp7utkDqRgXt2qhtUbs8J/BXKjSTIuFW2l+jA4gj8VTPxq2PlGJsoQ3xVXYvvf73+pVrZWnwVbY3vHvv9Ssfxq+n7bH6Pvn5VYwAs7vfgFDtn/wCMfvn5VYwQ3T3v6QntHpj4lv2mr3W+ivY/9HU7p9FVrj7RU7rPRWscNx/dPokL6YWy/wBG7v8A9K1PYz9Yr9wfMVmbOG47v/0rT9jh9oqnk0T/ADldOn5RXPtXZUwQRPmpKpkWvfgk9wIgaplMQZNlrZho2mbdqFYSbX7Eam9EXhGmYEGxQOYQAJUJaZ0Oqc9hJkaKQPERKB2Ycwkq/RO5eiCB/REXta6cXh1h5odNNo1slky3mYQJrctz2WSdvacOaWbNbTjzS93rnwQEOy2Pkqe0RLZ4EhW8ua+nmq2PO7HIi/8AnaqZ+NWx8oxNl6fBV9kthx77/Uqzs3Q9v4lVdlnfd/Ef8xWP41fUu2R+j75+VT4L3T3vwCh2yYDO/wD0lS4HR3aPRT7R6ZtYfaKnY30CtY73H90+igrfrD+630U+O91/dPokKxcANw9/8Fpexx+0VhzaB8XFZ+AG4e//AErS9jx9dW6mg/BxV+n5RXPtXXtYRc8OSc52aw7boZ827ET/ANpZct9eHJa2Ym7uvHkk5ua480ve6o8Us2W2vHkgIqBtjwTeiOtuaPRzeYlLpuEdSB3TjrSTeg6/JJA40gL3tdMa8usfJBryTBOqke0NEjVAHNy3HZdADNrw5IUzJg3Rqbulp/zigTnZbDzVbHt3M3GR6q0xoIk3Kq487pHCR6qufjVse8YuzND2n1Kq7L9938R/zFWdm/tdv4lVdme+7+I/5isXxq+rG2vdZ3x8pUmD0PaPRN2y2zO+PlKfgtD2t9FPtHpQrfrD+630Cmx3uv7p9FDW/WH91vop8cNx/dPogx8B7h7/AOC0vZH9PV62gfFxWbgBuHv/ANK0vY8fXVjyaPjmKv0/KK59q7AsDbjhzQa7NY9tkGPLjB0TqgyiRZa2YHbunHmiG5rnyQp72t4/zghUdlMCwQJzyLDgn9ENb80msBEnVRmoZiUB+kHqSUvRN5eqSBPaINhooaZJN79qDGEEWUtRwIgGUArCBa3ZZKjeZv23TaIg3t2o1rxF+xA2sYNrdijxg+rnja/irFIwL27VUxw3SeEi/iFXPxq2PeMTAavHX+JVbZ533/xX/MVPs3V/afUqts877/4r/mWL41fVvawszvj5XJ+C0d2j0Q2zozvj5XI4LR3aPRT7R6Z9b9Yf3W+inx/uP7p9FXxH6w/ut9FPtA7j+6fRBk4D3D3/AMFq+xo+srHujzKysB7h7/4LW9ijvYgd3+pX6flFc/GuuqNABi3Yo6Nze9uN0KbSCCRCkqmRa9+C1sxta0RbssnUhIvftTaNpm3bZCsJNr9iAVHEEwVMGiNBomscAACYURaZ04oG5zzPxSVrOOY+KSBhqAiBxTGNLTJ0SFIi/K6c5+awQJ5zWCFPd1tKTW5bnssk7e04c0Ae3MZGijxZGQt429VMHZbHyVfGN3HHgfzVc/Gpx7xg7P8AeeOs/MVSwDvrHj/9Xeqs4B2+/wAfmKo4F/17/wCMfX+6xtbS226Gs74+VyfgTZ3aPRRbcO4zvj5SnbOMh3a30T2j0o4k/Xv7rfRT7SO4/un0VbGO+vf3W+isbRO4/uH0QZOAduHv/gtX2J9+v1FpPxcsXZzpa7vj0Wv7DVRnrj70R8T+av0/KK5+Ndm9wcIGqYwZTJSDMtzwTnOzWHbda2YKm9peEWHKIKDd3XjySc3NceaAOYSZGikFQRHgm9IG25JvRHXxQN6I8kFN045FJA3pZtGtkizLfWE40gL8rpjXlxg6ICHZracUju9coubluPNBu9rw5IEG5r6LK21iCzI39nMcx8LSOUlarnZbBc5jse19Z9N4GUBonhJEmfj5Ln1brFfCbqVmHuXDiI8SZ/FZdLBubXJvd4eLG7SLmeqFoMovYNx2YagOv5qQYh495hHW3eH5+Sy6d5VbbLC5gy3hwPhBQ2YxwDpEe76f3Vw4hp1B8QoziWDjCa/dm/zTHx2Fe6sS0AgtYOXD/tW8YwljwNS0jxjRWXYhhNvQqFzp0aSmk7YuEw+RgEkknMZEQOFp11+Cu7Dqto1mAn3iQeqRaY6wB4p9bDu47vhdZmKrsZOXeeNB18C4q0/P1F/Xo+ed2IlIty314KLCVWvptqNMhzQ4HhcKVrs1j22WxlIb3VCRdltrxSdu6ceaLG5rlAujm8xKHS8I6kHPIsOCf0Q18UDfo/Wkm9OepJAmvJIBKke0ASLFOeBB00UNLW/mgNMyYN0atoiyNbS3kqGNxpY0gXfwm8BRbJN1Mm/wsfjwxpJu61rmG8SY8VyePw76dQ1AC5jvfjnzU7KmYkOzHMN7hM+8Z9Am4PHGhFKsSWgblQjVnBr/AN4WvxlZM8uVd8ceJmHqzem8t5ts4T1tOngrbNoV26sa8fuyPIqycDRqbzYn7zDCDdlvbdlXwcAVWS+l7Z7Rv2w4Depk9n9wFA/bzf8A6n/yj81cfRxGhFN3hBVd+Hq/cb/Ml5E0qP2+OFGofAfmon7arO9ynl7T/wBK47C1T+wwdpJ/BFuCrGxexg/dA9So/T8c/iX1n+++Bybb/kqowznbrBA4u/Lmujq7OYy7nF569FmYvabGnLTbnfo1jOfCTwU6NtjYO1W4fLRe4lkSLTkEwCeQJPkV14qNLQ5pBB4tIIPivK20XND3VHEvqHei4aP2A1vILoPZfappuyOBLXGL6tcbTHwld8M9flcs8PcdtS3pm6FR0GBZGtwjyTqOl/Nd3EWNBEnVRF5mJSqEyYUwAjhogXRDkkq0nr80kDmMIIMKWo4EQLlJ1QG3OyYxpaZOiBUhBvZYu0RL3cb/AILce7NYLLxdEh0njdcurP5X6fdz1fDEEZYAzCSdQ3j29XJFlZ28aobkhzADlIuZzR2ARHJazqUqtXwQPUeYhZndlUcJTGdzHPZDoYGmxkwI4wT1ytGi2sGg58wLS4GL20sQNZ5hRvwjuXLiRMAieU6dl1G2nVyZS+H6EwXNLT7zfHn1oLAxOIhpAa4ONrEE2JmxNrKMbQrlpcKbYFzJcCLTcEaqBlZ7AxrRLgC2SCGNkXPPWL8pQpVCGP0hxBMzN3lxgHUQ5SJPpWJeN1jBMiSSNNdY/wACq5sS/V7W7waQ0AEEmCLk6SPiFNRxLgQ2DlkukCYMmWmdTNuxV6NB7HPdmDg5xcA0EbwcMhJP7ouOc+AV8Ts4EvbUe9z2RLc27fw08EHU2hmSmQwwHRugh4AcZMdk9YOis4bDv1eZeZzEm0cGgDRsTbrTzhAXSb3JA4NngOaCi+m5zmGB7pzh37LjcRGp115p/umRzntMzJV51KFHh6GZ7WxMuExym6mIrs9k4npKbXusXeoJBhWKokyLqOlQaGtawQ1vDtUzXZbFa52/We9zmOAEE3UJYZmOKc5hJkaFPFQaeClB/SDmEFD0BSQO6KLzpdHPmsm9LNo1snZMt0ADct9eCVRoeISDs1jbikd3S8oM+thS3S6hAC18ua+iiqAaEAxx4rjl0p6dJn9UOiBSOGV44IRYkeagFB2gIVeFnpblPqk/DqJ1FaD8O8ax8VGMM86DzVLjfieU+qBoofR1edhHjgPinM2e8jVvmkxy+HKfVIYZvEqDEBoNrrU/08TvOJ7LK4zAMbcCSLib9avOnai5xzzdn1H3DYbzNh+fktnZ+zWU9Lv4uPmByCvB+a2iRbluL8F1x6cx/XPLK0hu63lItzX04JDe1tCRdltrxV1R6SLckOi4z1o9HN+aHS8I6kB6cckkugHNJAXUwBI4XTGOLjB0RSQF7ctwgze14JJIA52UwE9rARJ1KSSBnSHTwT3MAEjUJJIGNdmMFF4y6cUkkBYM1ymvcWmBoikgc2mCJPFRioTbnZFJA9zA0SNU1js1ikkgT93Tiixua5SSQMc8tMDQKQUxr4pJII+mKSSSD//Z"/>
          <p:cNvSpPr>
            <a:spLocks noChangeAspect="1" noChangeArrowheads="1"/>
          </p:cNvSpPr>
          <p:nvPr/>
        </p:nvSpPr>
        <p:spPr bwMode="auto">
          <a:xfrm>
            <a:off x="143608" y="-144463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1758" name="AutoShape 14" descr="205 Bone Ivory Stock Illustrations, Cliparts and Royalty Free Bone Ivory  Vectors"/>
          <p:cNvSpPr>
            <a:spLocks noChangeAspect="1" noChangeArrowheads="1"/>
          </p:cNvSpPr>
          <p:nvPr/>
        </p:nvSpPr>
        <p:spPr bwMode="auto">
          <a:xfrm>
            <a:off x="4139952" y="3573016"/>
            <a:ext cx="281354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19090" t="24235" r="24460" b="13750"/>
          <a:stretch>
            <a:fillRect/>
          </a:stretch>
        </p:blipFill>
        <p:spPr bwMode="auto">
          <a:xfrm>
            <a:off x="1235629" y="1916832"/>
            <a:ext cx="6672742" cy="4121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Αστικό">
  <a:themeElements>
    <a:clrScheme name="Χαρτί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Αστικό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Αστικό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4196</TotalTime>
  <Words>804</Words>
  <Application>Microsoft Office PowerPoint</Application>
  <PresentationFormat>Προβολή στην οθόνη (4:3)</PresentationFormat>
  <Paragraphs>205</Paragraphs>
  <Slides>24</Slides>
  <Notes>22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24</vt:i4>
      </vt:variant>
    </vt:vector>
  </HeadingPairs>
  <TitlesOfParts>
    <vt:vector size="25" baseType="lpstr">
      <vt:lpstr>Αστικό</vt:lpstr>
      <vt:lpstr>ΤΟ ΜΕΛΛΟΝ                       ΤΩΝ ΜΕΤΑΛΛΩΝ</vt:lpstr>
      <vt:lpstr>ΕΙΣΑΓΩΓΗ</vt:lpstr>
      <vt:lpstr>ΕΙΣΑΓΩΓΗ: ΤΟ ΠΡΟΒΛΗΜΑ</vt:lpstr>
      <vt:lpstr>Διαφάνεια 4</vt:lpstr>
      <vt:lpstr>ΠΡΑΣΙΝΗ ΧΗΜΕΙΑ</vt:lpstr>
      <vt:lpstr>ΠΡΑΣΙΝΗ ΧΗΜΕΙΑ</vt:lpstr>
      <vt:lpstr>ΚΥΚΛΙΚΗ ΟΙΚΟΝΟΜΙΑ</vt:lpstr>
      <vt:lpstr>ΚΥΚΛΙΚΗ ΧΗΜΕΙΑ</vt:lpstr>
      <vt:lpstr>ΠΕΡΙΟΡΙΣΜΟΙ</vt:lpstr>
      <vt:lpstr>ΠΕΡΙΟΡΙΣΜΟΙ</vt:lpstr>
      <vt:lpstr>ΒΙΩΣΙΜΗ ΑΝΟΡΓΑΝΗ ΧΗΜΕΙΑ</vt:lpstr>
      <vt:lpstr>ΒΙΩΣΙΜΗ ΑΝΟΡΓΑΝΗ ΧΗΜΕΙΑ</vt:lpstr>
      <vt:lpstr>ΒΙΩΣΙΜΗ ΑΝΟΡΓΑΝΗ ΧΗΜΕΙΑ</vt:lpstr>
      <vt:lpstr>ΒΙΩΣΙΜΗ ΑΝΟΡΓΑΝΗ ΧΗΜΕΙΑ</vt:lpstr>
      <vt:lpstr>ΒΙΩΣΙΜΗ ΑΝΟΡΓΑΝΗ ΧΗΜΕΙΑ</vt:lpstr>
      <vt:lpstr>ΒΙΩΣΙΜΗ ΑΝΟΡΓΑΝΗ ΧΗΜΕΙΑ</vt:lpstr>
      <vt:lpstr>ΑΝΑΚΤΗΣΗ ΜΕΤΑΛΛΩΝ</vt:lpstr>
      <vt:lpstr>ΑΝΑΚΤΗΣΗ ΜΕΤΑΛΛΩΝ</vt:lpstr>
      <vt:lpstr>ΑΝΑΚΤΗΣΗ ΜΕΤΑΛΛΩΝ</vt:lpstr>
      <vt:lpstr>ΑΝΑΚΤΗΣΗ ΜΕΤΑΛΛΩΝ</vt:lpstr>
      <vt:lpstr>ΑΝΑΚΤΗΣΗ ΜΕΤΑΛΛΩΝ</vt:lpstr>
      <vt:lpstr>ΣΥΜΠΕΡΑΣΜΑΤΑ</vt:lpstr>
      <vt:lpstr>ΒΙΒΛΙΟΓΡΑΦΙΑ</vt:lpstr>
      <vt:lpstr>Διαφάνεια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ΤΟ ΜΕΛΛΟΝ ΤΩΝ ΜΕΤΑΛΛΩΝ ΣΤΟΝ ΚΟΣΜΟ ΤΗΣ ΠΡΑΣΙΝΗΣ ΧΗΜΕΙΑΣ</dc:title>
  <dc:creator>ΧΑΡΗΣ</dc:creator>
  <cp:lastModifiedBy>ΧΑΡΗΣ</cp:lastModifiedBy>
  <cp:revision>524</cp:revision>
  <dcterms:created xsi:type="dcterms:W3CDTF">2020-04-23T11:21:42Z</dcterms:created>
  <dcterms:modified xsi:type="dcterms:W3CDTF">2023-05-01T17:23:47Z</dcterms:modified>
</cp:coreProperties>
</file>