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9"/>
  </p:notesMasterIdLst>
  <p:sldIdLst>
    <p:sldId id="256" r:id="rId2"/>
    <p:sldId id="257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6" r:id="rId14"/>
    <p:sldId id="313" r:id="rId15"/>
    <p:sldId id="315" r:id="rId16"/>
    <p:sldId id="314" r:id="rId17"/>
    <p:sldId id="282" r:id="rId18"/>
  </p:sldIdLst>
  <p:sldSz cx="9144000" cy="6858000" type="screen4x3"/>
  <p:notesSz cx="6858000" cy="9144000"/>
  <p:defaultTextStyle>
    <a:defPPr>
      <a:defRPr lang="el-GR"/>
    </a:defPPr>
    <a:lvl1pPr marL="0" algn="l" defTabSz="10137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852" algn="l" defTabSz="10137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3704" algn="l" defTabSz="10137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0556" algn="l" defTabSz="10137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7408" algn="l" defTabSz="10137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4260" algn="l" defTabSz="10137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1112" algn="l" defTabSz="10137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7963" algn="l" defTabSz="10137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54815" algn="l" defTabSz="10137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40000"/>
    <a:srgbClr val="BC0024"/>
    <a:srgbClr val="FF8BA1"/>
    <a:srgbClr val="3E0000"/>
    <a:srgbClr val="A50021"/>
    <a:srgbClr val="CC0000"/>
    <a:srgbClr val="540000"/>
    <a:srgbClr val="2A5400"/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Σκούρο στυλ 2 - Έμφαση 1/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14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4B074-DA23-4521-A789-6FC6B27138A4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7EC150D-FF80-404C-A479-7973D9AF5FF9}">
      <dgm:prSet phldrT="[Κείμενο]" custT="1"/>
      <dgm:spPr>
        <a:solidFill>
          <a:schemeClr val="accent3">
            <a:lumMod val="75000"/>
          </a:schemeClr>
        </a:solidFill>
      </dgm:spPr>
      <dgm:t>
        <a:bodyPr lIns="0" tIns="0" rIns="0" bIns="0"/>
        <a:lstStyle/>
        <a:p>
          <a:endParaRPr lang="el-GR" sz="2100" b="0" dirty="0">
            <a:latin typeface="Arial" pitchFamily="34" charset="0"/>
            <a:cs typeface="Arial" pitchFamily="34" charset="0"/>
          </a:endParaRPr>
        </a:p>
      </dgm:t>
    </dgm:pt>
    <dgm:pt modelId="{85724AA3-922F-44EB-B086-EFE2DEE96529}" type="parTrans" cxnId="{DB3022D2-A163-4EE3-829B-2A13EE5BD6D7}">
      <dgm:prSet/>
      <dgm:spPr/>
      <dgm:t>
        <a:bodyPr/>
        <a:lstStyle/>
        <a:p>
          <a:endParaRPr lang="el-GR"/>
        </a:p>
      </dgm:t>
    </dgm:pt>
    <dgm:pt modelId="{E38F1142-269B-4BBF-B4D7-6F0F1C1F0F5E}" type="sibTrans" cxnId="{DB3022D2-A163-4EE3-829B-2A13EE5BD6D7}">
      <dgm:prSet/>
      <dgm:spPr/>
      <dgm:t>
        <a:bodyPr/>
        <a:lstStyle/>
        <a:p>
          <a:endParaRPr lang="el-GR"/>
        </a:p>
      </dgm:t>
    </dgm:pt>
    <dgm:pt modelId="{3F8AAC40-3C6C-4C90-884E-F33705C6D080}">
      <dgm:prSet phldrT="[Κείμενο]" custT="1"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l-GR" sz="2100" dirty="0" smtClean="0">
              <a:latin typeface="Arial" pitchFamily="34" charset="0"/>
              <a:cs typeface="Arial" pitchFamily="34" charset="0"/>
            </a:rPr>
            <a:t>Ρύπανση</a:t>
          </a:r>
          <a:endParaRPr lang="el-GR" sz="2100" dirty="0">
            <a:latin typeface="Arial" pitchFamily="34" charset="0"/>
            <a:cs typeface="Arial" pitchFamily="34" charset="0"/>
          </a:endParaRPr>
        </a:p>
      </dgm:t>
    </dgm:pt>
    <dgm:pt modelId="{379A64DA-B28A-4BD1-81B1-1E6318EB0FD1}" type="parTrans" cxnId="{9AE0E21B-C737-4CD3-BAFD-178B271574CB}">
      <dgm:prSet/>
      <dgm:spPr/>
      <dgm:t>
        <a:bodyPr/>
        <a:lstStyle/>
        <a:p>
          <a:endParaRPr lang="el-GR"/>
        </a:p>
      </dgm:t>
    </dgm:pt>
    <dgm:pt modelId="{6EC4785F-5AC5-4DDA-890B-057989F6AB16}" type="sibTrans" cxnId="{9AE0E21B-C737-4CD3-BAFD-178B271574CB}">
      <dgm:prSet/>
      <dgm:spPr/>
      <dgm:t>
        <a:bodyPr/>
        <a:lstStyle/>
        <a:p>
          <a:endParaRPr lang="el-GR"/>
        </a:p>
      </dgm:t>
    </dgm:pt>
    <dgm:pt modelId="{13808298-226C-47F5-B58E-D8D6E103CD3D}">
      <dgm:prSet phldrT="[Κείμενο]" custT="1"/>
      <dgm:spPr>
        <a:solidFill>
          <a:schemeClr val="accent1">
            <a:lumMod val="75000"/>
          </a:schemeClr>
        </a:solidFill>
      </dgm:spPr>
      <dgm:t>
        <a:bodyPr lIns="72000" tIns="0" rIns="0" bIns="0"/>
        <a:lstStyle/>
        <a:p>
          <a:pPr algn="l"/>
          <a:endParaRPr lang="el-GR" sz="2100" b="0" dirty="0">
            <a:latin typeface="Arial" pitchFamily="34" charset="0"/>
            <a:cs typeface="Arial" pitchFamily="34" charset="0"/>
          </a:endParaRPr>
        </a:p>
      </dgm:t>
    </dgm:pt>
    <dgm:pt modelId="{F06ADD75-1BD3-49B4-98E8-58D521C4AEA2}" type="parTrans" cxnId="{37FB3CC9-4053-40A4-83F2-FE3CB8B1C78D}">
      <dgm:prSet/>
      <dgm:spPr/>
      <dgm:t>
        <a:bodyPr/>
        <a:lstStyle/>
        <a:p>
          <a:endParaRPr lang="el-GR"/>
        </a:p>
      </dgm:t>
    </dgm:pt>
    <dgm:pt modelId="{B4744FC1-F09B-4B8D-841D-999F0BCB0136}" type="sibTrans" cxnId="{37FB3CC9-4053-40A4-83F2-FE3CB8B1C78D}">
      <dgm:prSet/>
      <dgm:spPr/>
      <dgm:t>
        <a:bodyPr/>
        <a:lstStyle/>
        <a:p>
          <a:endParaRPr lang="el-GR"/>
        </a:p>
      </dgm:t>
    </dgm:pt>
    <dgm:pt modelId="{414CB58A-DBE8-4F25-8925-F07622BC3972}">
      <dgm:prSet phldrT="[Κείμενο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 indent="0"/>
          <a:r>
            <a:rPr lang="el-GR" sz="2100" dirty="0" smtClean="0">
              <a:latin typeface="Arial" pitchFamily="34" charset="0"/>
              <a:cs typeface="Arial" pitchFamily="34" charset="0"/>
            </a:rPr>
            <a:t>   Δομικές και αισθητικές αλλοιώσεις</a:t>
          </a:r>
          <a:endParaRPr lang="el-GR" sz="2100" dirty="0">
            <a:latin typeface="Arial" pitchFamily="34" charset="0"/>
            <a:cs typeface="Arial" pitchFamily="34" charset="0"/>
          </a:endParaRPr>
        </a:p>
      </dgm:t>
    </dgm:pt>
    <dgm:pt modelId="{8D141C53-BCCE-4DFF-B1F6-FCC39D77BDB4}" type="parTrans" cxnId="{081F1329-5302-4A31-91D9-3018B090D1E0}">
      <dgm:prSet/>
      <dgm:spPr/>
      <dgm:t>
        <a:bodyPr/>
        <a:lstStyle/>
        <a:p>
          <a:endParaRPr lang="el-GR"/>
        </a:p>
      </dgm:t>
    </dgm:pt>
    <dgm:pt modelId="{0744BF0A-4BC7-4F53-9166-2845B0520CC2}" type="sibTrans" cxnId="{081F1329-5302-4A31-91D9-3018B090D1E0}">
      <dgm:prSet/>
      <dgm:spPr/>
      <dgm:t>
        <a:bodyPr/>
        <a:lstStyle/>
        <a:p>
          <a:endParaRPr lang="el-GR"/>
        </a:p>
      </dgm:t>
    </dgm:pt>
    <dgm:pt modelId="{13889AC0-1A39-4FE4-9FF2-665ACD9EB526}">
      <dgm:prSet phldrT="[Κείμενο]" custT="1"/>
      <dgm:spPr>
        <a:solidFill>
          <a:schemeClr val="accent1"/>
        </a:solidFill>
      </dgm:spPr>
      <dgm:t>
        <a:bodyPr lIns="0" tIns="0" rIns="0" bIns="0"/>
        <a:lstStyle/>
        <a:p>
          <a:endParaRPr lang="el-GR" sz="2100" b="0" dirty="0">
            <a:latin typeface="Arial" pitchFamily="34" charset="0"/>
            <a:cs typeface="Arial" pitchFamily="34" charset="0"/>
          </a:endParaRPr>
        </a:p>
      </dgm:t>
    </dgm:pt>
    <dgm:pt modelId="{591437E7-D974-4E9D-A367-0B28B1E36D2D}" type="parTrans" cxnId="{85C8D5AF-E399-4054-AE72-2C31F95D3384}">
      <dgm:prSet/>
      <dgm:spPr/>
      <dgm:t>
        <a:bodyPr/>
        <a:lstStyle/>
        <a:p>
          <a:endParaRPr lang="el-GR"/>
        </a:p>
      </dgm:t>
    </dgm:pt>
    <dgm:pt modelId="{D643D8C6-DEE1-4A0E-8303-88BFE7553121}" type="sibTrans" cxnId="{85C8D5AF-E399-4054-AE72-2C31F95D3384}">
      <dgm:prSet/>
      <dgm:spPr/>
      <dgm:t>
        <a:bodyPr/>
        <a:lstStyle/>
        <a:p>
          <a:endParaRPr lang="el-GR"/>
        </a:p>
      </dgm:t>
    </dgm:pt>
    <dgm:pt modelId="{8A299148-FF90-4BA4-AD42-5C722F4324B5}">
      <dgm:prSet phldrT="[Κείμενο]" custT="1"/>
      <dgm:spPr>
        <a:ln w="28575">
          <a:solidFill>
            <a:schemeClr val="accent1"/>
          </a:solidFill>
        </a:ln>
      </dgm:spPr>
      <dgm:t>
        <a:bodyPr/>
        <a:lstStyle/>
        <a:p>
          <a:r>
            <a:rPr lang="el-GR" sz="2100" dirty="0" smtClean="0">
              <a:latin typeface="Arial" pitchFamily="34" charset="0"/>
              <a:cs typeface="Arial" pitchFamily="34" charset="0"/>
            </a:rPr>
            <a:t>Βακτήρια</a:t>
          </a:r>
          <a:endParaRPr lang="el-GR" sz="2100" dirty="0">
            <a:latin typeface="Arial" pitchFamily="34" charset="0"/>
            <a:cs typeface="Arial" pitchFamily="34" charset="0"/>
          </a:endParaRPr>
        </a:p>
      </dgm:t>
    </dgm:pt>
    <dgm:pt modelId="{C1A7BF6F-815D-4E67-9133-CC72DDBC4D79}" type="parTrans" cxnId="{8287BAE4-FFDA-4578-B234-F34EA7DD5131}">
      <dgm:prSet/>
      <dgm:spPr/>
      <dgm:t>
        <a:bodyPr/>
        <a:lstStyle/>
        <a:p>
          <a:endParaRPr lang="el-GR"/>
        </a:p>
      </dgm:t>
    </dgm:pt>
    <dgm:pt modelId="{F97E4CAD-908E-45E1-9880-558D0908DDFE}" type="sibTrans" cxnId="{8287BAE4-FFDA-4578-B234-F34EA7DD5131}">
      <dgm:prSet/>
      <dgm:spPr/>
      <dgm:t>
        <a:bodyPr/>
        <a:lstStyle/>
        <a:p>
          <a:endParaRPr lang="el-GR"/>
        </a:p>
      </dgm:t>
    </dgm:pt>
    <dgm:pt modelId="{5696A2FF-F01B-4D79-9BEC-623037673D02}">
      <dgm:prSet phldrT="[Κείμενο]" custT="1"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l-GR" sz="2100" dirty="0" smtClean="0">
              <a:latin typeface="Arial" pitchFamily="34" charset="0"/>
              <a:cs typeface="Arial" pitchFamily="34" charset="0"/>
            </a:rPr>
            <a:t>Θερμοκρασία</a:t>
          </a:r>
          <a:endParaRPr lang="el-GR" sz="2100" dirty="0">
            <a:latin typeface="Arial" pitchFamily="34" charset="0"/>
            <a:cs typeface="Arial" pitchFamily="34" charset="0"/>
          </a:endParaRPr>
        </a:p>
      </dgm:t>
    </dgm:pt>
    <dgm:pt modelId="{B43BB37D-BDF5-4278-AA58-1A64125F5F42}" type="sibTrans" cxnId="{D1609318-0C7F-4F78-8D5F-F9671A5F4322}">
      <dgm:prSet/>
      <dgm:spPr/>
      <dgm:t>
        <a:bodyPr/>
        <a:lstStyle/>
        <a:p>
          <a:endParaRPr lang="el-GR"/>
        </a:p>
      </dgm:t>
    </dgm:pt>
    <dgm:pt modelId="{03E17714-7C71-4FB7-BAEC-8A88B74921FD}" type="parTrans" cxnId="{D1609318-0C7F-4F78-8D5F-F9671A5F4322}">
      <dgm:prSet/>
      <dgm:spPr/>
      <dgm:t>
        <a:bodyPr/>
        <a:lstStyle/>
        <a:p>
          <a:endParaRPr lang="el-GR"/>
        </a:p>
      </dgm:t>
    </dgm:pt>
    <dgm:pt modelId="{D4B14C61-54AA-4B02-8C3A-4172FDAD1343}">
      <dgm:prSet phldrT="[Κείμενο]" custT="1"/>
      <dgm:spPr>
        <a:solidFill>
          <a:schemeClr val="accent5">
            <a:lumMod val="75000"/>
          </a:schemeClr>
        </a:solidFill>
      </dgm:spPr>
      <dgm:t>
        <a:bodyPr lIns="0" tIns="0" rIns="0" bIns="0"/>
        <a:lstStyle/>
        <a:p>
          <a:endParaRPr lang="el-GR" sz="2100" b="0" dirty="0">
            <a:latin typeface="Arial" pitchFamily="34" charset="0"/>
            <a:cs typeface="Arial" pitchFamily="34" charset="0"/>
          </a:endParaRPr>
        </a:p>
      </dgm:t>
    </dgm:pt>
    <dgm:pt modelId="{CE52617F-C1A1-4653-B2F6-C540133586A9}" type="sibTrans" cxnId="{CE838573-77C0-4AF1-B0B9-CCBF4125DDA8}">
      <dgm:prSet/>
      <dgm:spPr/>
      <dgm:t>
        <a:bodyPr/>
        <a:lstStyle/>
        <a:p>
          <a:endParaRPr lang="el-GR"/>
        </a:p>
      </dgm:t>
    </dgm:pt>
    <dgm:pt modelId="{494F5CB4-0A89-4107-982A-883628C57F90}" type="parTrans" cxnId="{CE838573-77C0-4AF1-B0B9-CCBF4125DDA8}">
      <dgm:prSet/>
      <dgm:spPr/>
      <dgm:t>
        <a:bodyPr/>
        <a:lstStyle/>
        <a:p>
          <a:endParaRPr lang="el-GR"/>
        </a:p>
      </dgm:t>
    </dgm:pt>
    <dgm:pt modelId="{45F43209-7DFE-4F46-A7FE-648270EEF4FA}">
      <dgm:prSet phldrT="[Κείμενο]" custT="1"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l-GR" sz="2100" dirty="0" smtClean="0">
              <a:latin typeface="Arial" pitchFamily="34" charset="0"/>
              <a:cs typeface="Arial" pitchFamily="34" charset="0"/>
            </a:rPr>
            <a:t>Φως</a:t>
          </a:r>
          <a:endParaRPr lang="el-GR" sz="2100" dirty="0">
            <a:latin typeface="Arial" pitchFamily="34" charset="0"/>
            <a:cs typeface="Arial" pitchFamily="34" charset="0"/>
          </a:endParaRPr>
        </a:p>
      </dgm:t>
    </dgm:pt>
    <dgm:pt modelId="{0CD90427-8281-4EBA-9264-4971CA61A3A7}" type="parTrans" cxnId="{799642DF-D88A-4E95-A575-B7429E8A1E8D}">
      <dgm:prSet/>
      <dgm:spPr/>
      <dgm:t>
        <a:bodyPr/>
        <a:lstStyle/>
        <a:p>
          <a:endParaRPr lang="el-GR"/>
        </a:p>
      </dgm:t>
    </dgm:pt>
    <dgm:pt modelId="{4A044F6D-53DB-4992-A570-B3FC600F988C}" type="sibTrans" cxnId="{799642DF-D88A-4E95-A575-B7429E8A1E8D}">
      <dgm:prSet/>
      <dgm:spPr/>
      <dgm:t>
        <a:bodyPr/>
        <a:lstStyle/>
        <a:p>
          <a:endParaRPr lang="el-GR"/>
        </a:p>
      </dgm:t>
    </dgm:pt>
    <dgm:pt modelId="{2E76EA2E-2D66-4BAC-B1EB-5BA1F0C08A8A}">
      <dgm:prSet phldrT="[Κείμενο]" custT="1"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l-GR" sz="2100" dirty="0" smtClean="0">
              <a:latin typeface="Arial" pitchFamily="34" charset="0"/>
              <a:cs typeface="Arial" pitchFamily="34" charset="0"/>
            </a:rPr>
            <a:t>Υγρασία</a:t>
          </a:r>
          <a:endParaRPr lang="el-GR" sz="2100" dirty="0">
            <a:latin typeface="Arial" pitchFamily="34" charset="0"/>
            <a:cs typeface="Arial" pitchFamily="34" charset="0"/>
          </a:endParaRPr>
        </a:p>
      </dgm:t>
    </dgm:pt>
    <dgm:pt modelId="{A4E80000-79CB-4214-A7A2-0909588B17A9}" type="parTrans" cxnId="{0C3F34B3-2636-4DB1-91F5-A68C47CF531F}">
      <dgm:prSet/>
      <dgm:spPr/>
      <dgm:t>
        <a:bodyPr/>
        <a:lstStyle/>
        <a:p>
          <a:endParaRPr lang="el-GR"/>
        </a:p>
      </dgm:t>
    </dgm:pt>
    <dgm:pt modelId="{52F9C669-4947-4747-A1C6-61D994DC05AE}" type="sibTrans" cxnId="{0C3F34B3-2636-4DB1-91F5-A68C47CF531F}">
      <dgm:prSet/>
      <dgm:spPr/>
      <dgm:t>
        <a:bodyPr/>
        <a:lstStyle/>
        <a:p>
          <a:endParaRPr lang="el-GR"/>
        </a:p>
      </dgm:t>
    </dgm:pt>
    <dgm:pt modelId="{210C18BB-8969-448C-BD59-2EB1B1792A36}">
      <dgm:prSet phldrT="[Κείμενο]" custT="1"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l-GR" sz="2100" dirty="0" smtClean="0">
              <a:latin typeface="Arial" pitchFamily="34" charset="0"/>
              <a:cs typeface="Arial" pitchFamily="34" charset="0"/>
            </a:rPr>
            <a:t>Κλίμα</a:t>
          </a:r>
          <a:endParaRPr lang="el-GR" sz="2100" dirty="0">
            <a:latin typeface="Arial" pitchFamily="34" charset="0"/>
            <a:cs typeface="Arial" pitchFamily="34" charset="0"/>
          </a:endParaRPr>
        </a:p>
      </dgm:t>
    </dgm:pt>
    <dgm:pt modelId="{14484FF8-C91F-43DD-B627-5C9ECED7C91D}" type="parTrans" cxnId="{F8480E81-DC6A-4D45-AEE3-E7AD77AE49FB}">
      <dgm:prSet/>
      <dgm:spPr/>
      <dgm:t>
        <a:bodyPr/>
        <a:lstStyle/>
        <a:p>
          <a:endParaRPr lang="el-GR"/>
        </a:p>
      </dgm:t>
    </dgm:pt>
    <dgm:pt modelId="{15DD0D25-3BAB-46C6-8FC3-26CA9C05AF1A}" type="sibTrans" cxnId="{F8480E81-DC6A-4D45-AEE3-E7AD77AE49FB}">
      <dgm:prSet/>
      <dgm:spPr/>
      <dgm:t>
        <a:bodyPr/>
        <a:lstStyle/>
        <a:p>
          <a:endParaRPr lang="el-GR"/>
        </a:p>
      </dgm:t>
    </dgm:pt>
    <dgm:pt modelId="{FADF27BD-FC39-45EA-B07A-9C67BA749C14}">
      <dgm:prSet phldrT="[Κείμενο]" custT="1"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l-GR" sz="2100" dirty="0" smtClean="0">
              <a:latin typeface="Arial" pitchFamily="34" charset="0"/>
              <a:cs typeface="Arial" pitchFamily="34" charset="0"/>
            </a:rPr>
            <a:t>Βανδαλισμοί</a:t>
          </a:r>
          <a:endParaRPr lang="el-GR" sz="2100" dirty="0">
            <a:latin typeface="Arial" pitchFamily="34" charset="0"/>
            <a:cs typeface="Arial" pitchFamily="34" charset="0"/>
          </a:endParaRPr>
        </a:p>
      </dgm:t>
    </dgm:pt>
    <dgm:pt modelId="{23A7972E-6D81-429E-8ACA-E29C3B0D9B4C}" type="parTrans" cxnId="{C06F34DC-51CA-4DE7-8316-3C911D57C97B}">
      <dgm:prSet/>
      <dgm:spPr/>
      <dgm:t>
        <a:bodyPr/>
        <a:lstStyle/>
        <a:p>
          <a:endParaRPr lang="el-GR"/>
        </a:p>
      </dgm:t>
    </dgm:pt>
    <dgm:pt modelId="{8049E59F-9ED3-40EB-9E82-BBF5B9A50BBD}" type="sibTrans" cxnId="{C06F34DC-51CA-4DE7-8316-3C911D57C97B}">
      <dgm:prSet/>
      <dgm:spPr/>
      <dgm:t>
        <a:bodyPr/>
        <a:lstStyle/>
        <a:p>
          <a:endParaRPr lang="el-GR"/>
        </a:p>
      </dgm:t>
    </dgm:pt>
    <dgm:pt modelId="{7D26825B-1970-4027-9E88-7CFCE07557D4}">
      <dgm:prSet phldrT="[Κείμενο]" custT="1"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l-GR" sz="2100" dirty="0" smtClean="0">
              <a:latin typeface="Arial" pitchFamily="34" charset="0"/>
              <a:cs typeface="Arial" pitchFamily="34" charset="0"/>
            </a:rPr>
            <a:t>  Απόπειρες</a:t>
          </a:r>
          <a:endParaRPr lang="el-GR" sz="2100" dirty="0">
            <a:latin typeface="Arial" pitchFamily="34" charset="0"/>
            <a:cs typeface="Arial" pitchFamily="34" charset="0"/>
          </a:endParaRPr>
        </a:p>
      </dgm:t>
    </dgm:pt>
    <dgm:pt modelId="{01474981-005C-4251-B924-AAC74B75A6A7}" type="parTrans" cxnId="{A44C11C7-CD32-4F2D-A5FA-57BF8DB1B20D}">
      <dgm:prSet/>
      <dgm:spPr/>
      <dgm:t>
        <a:bodyPr/>
        <a:lstStyle/>
        <a:p>
          <a:endParaRPr lang="el-GR"/>
        </a:p>
      </dgm:t>
    </dgm:pt>
    <dgm:pt modelId="{577FF5C7-EC97-4418-84D5-42B962519699}" type="sibTrans" cxnId="{A44C11C7-CD32-4F2D-A5FA-57BF8DB1B20D}">
      <dgm:prSet/>
      <dgm:spPr/>
      <dgm:t>
        <a:bodyPr/>
        <a:lstStyle/>
        <a:p>
          <a:endParaRPr lang="el-GR"/>
        </a:p>
      </dgm:t>
    </dgm:pt>
    <dgm:pt modelId="{AC18C509-142A-4348-BD1B-347FD6458F3A}">
      <dgm:prSet phldrT="[Κείμενο]" custT="1"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l-GR" sz="2100" dirty="0" smtClean="0">
              <a:latin typeface="Arial" pitchFamily="34" charset="0"/>
              <a:cs typeface="Arial" pitchFamily="34" charset="0"/>
            </a:rPr>
            <a:t>    συντήρησης</a:t>
          </a:r>
          <a:endParaRPr lang="el-GR" sz="2100" dirty="0">
            <a:latin typeface="Arial" pitchFamily="34" charset="0"/>
            <a:cs typeface="Arial" pitchFamily="34" charset="0"/>
          </a:endParaRPr>
        </a:p>
      </dgm:t>
    </dgm:pt>
    <dgm:pt modelId="{6C5F046B-637F-4AA0-BE82-F6298170F5FF}" type="parTrans" cxnId="{9ED2B178-0EC1-4891-BD98-3B5F6CB6B75F}">
      <dgm:prSet/>
      <dgm:spPr/>
      <dgm:t>
        <a:bodyPr/>
        <a:lstStyle/>
        <a:p>
          <a:endParaRPr lang="el-GR"/>
        </a:p>
      </dgm:t>
    </dgm:pt>
    <dgm:pt modelId="{F97DC3E6-10F9-4C68-9A3D-65A70511E3CB}" type="sibTrans" cxnId="{9ED2B178-0EC1-4891-BD98-3B5F6CB6B75F}">
      <dgm:prSet/>
      <dgm:spPr/>
      <dgm:t>
        <a:bodyPr/>
        <a:lstStyle/>
        <a:p>
          <a:endParaRPr lang="el-GR"/>
        </a:p>
      </dgm:t>
    </dgm:pt>
    <dgm:pt modelId="{41184C71-5AB5-405B-98FF-ABE8E64F0530}">
      <dgm:prSet phldrT="[Κείμενο]" custT="1"/>
      <dgm:spPr>
        <a:ln w="28575">
          <a:solidFill>
            <a:schemeClr val="accent1"/>
          </a:solidFill>
        </a:ln>
      </dgm:spPr>
      <dgm:t>
        <a:bodyPr/>
        <a:lstStyle/>
        <a:p>
          <a:r>
            <a:rPr lang="el-GR" sz="2100" dirty="0" smtClean="0">
              <a:latin typeface="Arial" pitchFamily="34" charset="0"/>
              <a:cs typeface="Arial" pitchFamily="34" charset="0"/>
            </a:rPr>
            <a:t>Μύκητες</a:t>
          </a:r>
          <a:endParaRPr lang="el-GR" sz="2100" dirty="0">
            <a:latin typeface="Arial" pitchFamily="34" charset="0"/>
            <a:cs typeface="Arial" pitchFamily="34" charset="0"/>
          </a:endParaRPr>
        </a:p>
      </dgm:t>
    </dgm:pt>
    <dgm:pt modelId="{B13A5631-C994-4CDE-AF8C-6231C297628B}" type="parTrans" cxnId="{AB9A205E-5985-4EC3-89C5-BBC5C535ECF9}">
      <dgm:prSet/>
      <dgm:spPr/>
      <dgm:t>
        <a:bodyPr/>
        <a:lstStyle/>
        <a:p>
          <a:endParaRPr lang="el-GR"/>
        </a:p>
      </dgm:t>
    </dgm:pt>
    <dgm:pt modelId="{3F0F409B-3738-4141-A461-22767D292A1D}" type="sibTrans" cxnId="{AB9A205E-5985-4EC3-89C5-BBC5C535ECF9}">
      <dgm:prSet/>
      <dgm:spPr/>
      <dgm:t>
        <a:bodyPr/>
        <a:lstStyle/>
        <a:p>
          <a:endParaRPr lang="el-GR"/>
        </a:p>
      </dgm:t>
    </dgm:pt>
    <dgm:pt modelId="{8598C562-AB1D-46C8-B78C-6F8BD5660429}" type="pres">
      <dgm:prSet presAssocID="{0324B074-DA23-4521-A789-6FC6B27138A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9CAB7A7-4F61-4F71-8E1A-E022406C8546}" type="pres">
      <dgm:prSet presAssocID="{0324B074-DA23-4521-A789-6FC6B27138A4}" presName="children" presStyleCnt="0"/>
      <dgm:spPr/>
    </dgm:pt>
    <dgm:pt modelId="{65AEAD1B-01F9-427D-8E7C-61CCE7E91A5E}" type="pres">
      <dgm:prSet presAssocID="{0324B074-DA23-4521-A789-6FC6B27138A4}" presName="child1group" presStyleCnt="0"/>
      <dgm:spPr/>
    </dgm:pt>
    <dgm:pt modelId="{DE4DB2F8-4BB4-48E2-AEB6-F9707AE6D3D2}" type="pres">
      <dgm:prSet presAssocID="{0324B074-DA23-4521-A789-6FC6B27138A4}" presName="child1" presStyleLbl="bgAcc1" presStyleIdx="0" presStyleCnt="4" custScaleX="133200"/>
      <dgm:spPr/>
      <dgm:t>
        <a:bodyPr/>
        <a:lstStyle/>
        <a:p>
          <a:endParaRPr lang="el-GR"/>
        </a:p>
      </dgm:t>
    </dgm:pt>
    <dgm:pt modelId="{E236E7F9-DD72-4143-8A90-33EBEAF36FB5}" type="pres">
      <dgm:prSet presAssocID="{0324B074-DA23-4521-A789-6FC6B27138A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0C9877-1726-470E-A2E8-774E412F2F5F}" type="pres">
      <dgm:prSet presAssocID="{0324B074-DA23-4521-A789-6FC6B27138A4}" presName="child2group" presStyleCnt="0"/>
      <dgm:spPr/>
    </dgm:pt>
    <dgm:pt modelId="{17C538C1-0A05-4BAF-A139-93A39EF5DB61}" type="pres">
      <dgm:prSet presAssocID="{0324B074-DA23-4521-A789-6FC6B27138A4}" presName="child2" presStyleLbl="bgAcc1" presStyleIdx="1" presStyleCnt="4" custScaleX="131825"/>
      <dgm:spPr/>
      <dgm:t>
        <a:bodyPr/>
        <a:lstStyle/>
        <a:p>
          <a:endParaRPr lang="el-GR"/>
        </a:p>
      </dgm:t>
    </dgm:pt>
    <dgm:pt modelId="{B8C12165-1864-4FA9-8703-16B5F9B4956A}" type="pres">
      <dgm:prSet presAssocID="{0324B074-DA23-4521-A789-6FC6B27138A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DD1F31-11F4-4474-BAAA-81A6D79CE410}" type="pres">
      <dgm:prSet presAssocID="{0324B074-DA23-4521-A789-6FC6B27138A4}" presName="child3group" presStyleCnt="0"/>
      <dgm:spPr/>
    </dgm:pt>
    <dgm:pt modelId="{D212B070-56B6-4276-B8DB-A47C670A2A3E}" type="pres">
      <dgm:prSet presAssocID="{0324B074-DA23-4521-A789-6FC6B27138A4}" presName="child3" presStyleLbl="bgAcc1" presStyleIdx="2" presStyleCnt="4" custScaleX="131700"/>
      <dgm:spPr/>
      <dgm:t>
        <a:bodyPr/>
        <a:lstStyle/>
        <a:p>
          <a:endParaRPr lang="el-GR"/>
        </a:p>
      </dgm:t>
    </dgm:pt>
    <dgm:pt modelId="{77D35445-7197-40E1-9088-76883048C988}" type="pres">
      <dgm:prSet presAssocID="{0324B074-DA23-4521-A789-6FC6B27138A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69998F-194B-4307-BBDA-1C1C16918694}" type="pres">
      <dgm:prSet presAssocID="{0324B074-DA23-4521-A789-6FC6B27138A4}" presName="child4group" presStyleCnt="0"/>
      <dgm:spPr/>
    </dgm:pt>
    <dgm:pt modelId="{F57DED06-0A71-4B55-A7E1-60A441200E14}" type="pres">
      <dgm:prSet presAssocID="{0324B074-DA23-4521-A789-6FC6B27138A4}" presName="child4" presStyleLbl="bgAcc1" presStyleIdx="3" presStyleCnt="4" custScaleX="132512"/>
      <dgm:spPr/>
      <dgm:t>
        <a:bodyPr/>
        <a:lstStyle/>
        <a:p>
          <a:endParaRPr lang="el-GR"/>
        </a:p>
      </dgm:t>
    </dgm:pt>
    <dgm:pt modelId="{EE00A075-6AD6-4B76-A62D-B35004BB4073}" type="pres">
      <dgm:prSet presAssocID="{0324B074-DA23-4521-A789-6FC6B27138A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561D455-BB7A-4DF5-B404-2BD621F0D689}" type="pres">
      <dgm:prSet presAssocID="{0324B074-DA23-4521-A789-6FC6B27138A4}" presName="childPlaceholder" presStyleCnt="0"/>
      <dgm:spPr/>
    </dgm:pt>
    <dgm:pt modelId="{73B23ECF-6F3F-4357-90E1-8E6949B7BCF5}" type="pres">
      <dgm:prSet presAssocID="{0324B074-DA23-4521-A789-6FC6B27138A4}" presName="circle" presStyleCnt="0"/>
      <dgm:spPr/>
    </dgm:pt>
    <dgm:pt modelId="{0BB676C4-2EC7-43DB-9BF6-DAF3B9182171}" type="pres">
      <dgm:prSet presAssocID="{0324B074-DA23-4521-A789-6FC6B27138A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4B1E5F1-5F69-46A9-87F8-3F2C2C9F36F1}" type="pres">
      <dgm:prSet presAssocID="{0324B074-DA23-4521-A789-6FC6B27138A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8DC778-7451-4260-BDA3-09DFE907EF51}" type="pres">
      <dgm:prSet presAssocID="{0324B074-DA23-4521-A789-6FC6B27138A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E041870-63DB-487E-9DE2-54C79316353D}" type="pres">
      <dgm:prSet presAssocID="{0324B074-DA23-4521-A789-6FC6B27138A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FE290E5-8CCC-4591-80A6-B6D461F95EF2}" type="pres">
      <dgm:prSet presAssocID="{0324B074-DA23-4521-A789-6FC6B27138A4}" presName="quadrantPlaceholder" presStyleCnt="0"/>
      <dgm:spPr/>
    </dgm:pt>
    <dgm:pt modelId="{EC162189-4E06-40D5-A605-706727325880}" type="pres">
      <dgm:prSet presAssocID="{0324B074-DA23-4521-A789-6FC6B27138A4}" presName="center1" presStyleLbl="fgShp" presStyleIdx="0" presStyleCnt="2" custFlipVert="1" custFlipHor="1" custScaleX="39597" custScaleY="8928" custLinFactX="-277887" custLinFactNeighborX="-300000" custLinFactNeighborY="-42166"/>
      <dgm:spPr>
        <a:solidFill>
          <a:schemeClr val="bg1"/>
        </a:solidFill>
        <a:ln>
          <a:solidFill>
            <a:schemeClr val="bg1"/>
          </a:solidFill>
        </a:ln>
      </dgm:spPr>
    </dgm:pt>
    <dgm:pt modelId="{4F221EE4-719D-44F9-9F57-7BE0ABF98DB7}" type="pres">
      <dgm:prSet presAssocID="{0324B074-DA23-4521-A789-6FC6B27138A4}" presName="center2" presStyleLbl="fgShp" presStyleIdx="1" presStyleCnt="2" custFlipVert="1" custScaleX="39597" custScaleY="36609" custLinFactX="-300000" custLinFactY="-14780" custLinFactNeighborX="-327383" custLinFactNeighborY="-100000"/>
      <dgm:spPr>
        <a:solidFill>
          <a:schemeClr val="bg1"/>
        </a:solidFill>
        <a:ln>
          <a:solidFill>
            <a:schemeClr val="bg1"/>
          </a:solidFill>
        </a:ln>
      </dgm:spPr>
    </dgm:pt>
  </dgm:ptLst>
  <dgm:cxnLst>
    <dgm:cxn modelId="{85C8D5AF-E399-4054-AE72-2C31F95D3384}" srcId="{0324B074-DA23-4521-A789-6FC6B27138A4}" destId="{13889AC0-1A39-4FE4-9FF2-665ACD9EB526}" srcOrd="3" destOrd="0" parTransId="{591437E7-D974-4E9D-A367-0B28B1E36D2D}" sibTransId="{D643D8C6-DEE1-4A0E-8303-88BFE7553121}"/>
    <dgm:cxn modelId="{40ACBD6F-F130-4107-9EDD-7A87367DE362}" type="presOf" srcId="{77EC150D-FF80-404C-A479-7973D9AF5FF9}" destId="{64B1E5F1-5F69-46A9-87F8-3F2C2C9F36F1}" srcOrd="0" destOrd="0" presId="urn:microsoft.com/office/officeart/2005/8/layout/cycle4"/>
    <dgm:cxn modelId="{124AF85F-8F0F-412C-AD9D-84394B838EE7}" type="presOf" srcId="{41184C71-5AB5-405B-98FF-ABE8E64F0530}" destId="{EE00A075-6AD6-4B76-A62D-B35004BB4073}" srcOrd="1" destOrd="1" presId="urn:microsoft.com/office/officeart/2005/8/layout/cycle4"/>
    <dgm:cxn modelId="{081F1329-5302-4A31-91D9-3018B090D1E0}" srcId="{13808298-226C-47F5-B58E-D8D6E103CD3D}" destId="{414CB58A-DBE8-4F25-8925-F07622BC3972}" srcOrd="0" destOrd="0" parTransId="{8D141C53-BCCE-4DFF-B1F6-FCC39D77BDB4}" sibTransId="{0744BF0A-4BC7-4F53-9166-2845B0520CC2}"/>
    <dgm:cxn modelId="{D1609318-0C7F-4F78-8D5F-F9671A5F4322}" srcId="{D4B14C61-54AA-4B02-8C3A-4172FDAD1343}" destId="{5696A2FF-F01B-4D79-9BEC-623037673D02}" srcOrd="0" destOrd="0" parTransId="{03E17714-7C71-4FB7-BAEC-8A88B74921FD}" sibTransId="{B43BB37D-BDF5-4278-AA58-1A64125F5F42}"/>
    <dgm:cxn modelId="{9AE0E21B-C737-4CD3-BAFD-178B271574CB}" srcId="{77EC150D-FF80-404C-A479-7973D9AF5FF9}" destId="{3F8AAC40-3C6C-4C90-884E-F33705C6D080}" srcOrd="0" destOrd="0" parTransId="{379A64DA-B28A-4BD1-81B1-1E6318EB0FD1}" sibTransId="{6EC4785F-5AC5-4DDA-890B-057989F6AB16}"/>
    <dgm:cxn modelId="{37FB3CC9-4053-40A4-83F2-FE3CB8B1C78D}" srcId="{0324B074-DA23-4521-A789-6FC6B27138A4}" destId="{13808298-226C-47F5-B58E-D8D6E103CD3D}" srcOrd="2" destOrd="0" parTransId="{F06ADD75-1BD3-49B4-98E8-58D521C4AEA2}" sibTransId="{B4744FC1-F09B-4B8D-841D-999F0BCB0136}"/>
    <dgm:cxn modelId="{C8877049-E0F9-4786-A471-AF465A54F6A9}" type="presOf" srcId="{7D26825B-1970-4027-9E88-7CFCE07557D4}" destId="{B8C12165-1864-4FA9-8703-16B5F9B4956A}" srcOrd="1" destOrd="2" presId="urn:microsoft.com/office/officeart/2005/8/layout/cycle4"/>
    <dgm:cxn modelId="{C33ECE87-B50A-4FB1-88F3-DF4F5538552C}" type="presOf" srcId="{45F43209-7DFE-4F46-A7FE-648270EEF4FA}" destId="{DE4DB2F8-4BB4-48E2-AEB6-F9707AE6D3D2}" srcOrd="0" destOrd="1" presId="urn:microsoft.com/office/officeart/2005/8/layout/cycle4"/>
    <dgm:cxn modelId="{F8480E81-DC6A-4D45-AEE3-E7AD77AE49FB}" srcId="{D4B14C61-54AA-4B02-8C3A-4172FDAD1343}" destId="{210C18BB-8969-448C-BD59-2EB1B1792A36}" srcOrd="3" destOrd="0" parTransId="{14484FF8-C91F-43DD-B627-5C9ECED7C91D}" sibTransId="{15DD0D25-3BAB-46C6-8FC3-26CA9C05AF1A}"/>
    <dgm:cxn modelId="{73DA429D-BCAB-42B9-AF90-4A7FAC4D9EA8}" type="presOf" srcId="{0324B074-DA23-4521-A789-6FC6B27138A4}" destId="{8598C562-AB1D-46C8-B78C-6F8BD5660429}" srcOrd="0" destOrd="0" presId="urn:microsoft.com/office/officeart/2005/8/layout/cycle4"/>
    <dgm:cxn modelId="{51C9321E-7A44-4C4B-AD44-382925957713}" type="presOf" srcId="{414CB58A-DBE8-4F25-8925-F07622BC3972}" destId="{77D35445-7197-40E1-9088-76883048C988}" srcOrd="1" destOrd="0" presId="urn:microsoft.com/office/officeart/2005/8/layout/cycle4"/>
    <dgm:cxn modelId="{8287BAE4-FFDA-4578-B234-F34EA7DD5131}" srcId="{13889AC0-1A39-4FE4-9FF2-665ACD9EB526}" destId="{8A299148-FF90-4BA4-AD42-5C722F4324B5}" srcOrd="0" destOrd="0" parTransId="{C1A7BF6F-815D-4E67-9133-CC72DDBC4D79}" sibTransId="{F97E4CAD-908E-45E1-9880-558D0908DDFE}"/>
    <dgm:cxn modelId="{47EF09E0-B076-472E-8B81-42929821C3ED}" type="presOf" srcId="{3F8AAC40-3C6C-4C90-884E-F33705C6D080}" destId="{B8C12165-1864-4FA9-8703-16B5F9B4956A}" srcOrd="1" destOrd="0" presId="urn:microsoft.com/office/officeart/2005/8/layout/cycle4"/>
    <dgm:cxn modelId="{F77FAE2E-61AC-4027-9A7C-42CB04DBC89C}" type="presOf" srcId="{210C18BB-8969-448C-BD59-2EB1B1792A36}" destId="{E236E7F9-DD72-4143-8A90-33EBEAF36FB5}" srcOrd="1" destOrd="3" presId="urn:microsoft.com/office/officeart/2005/8/layout/cycle4"/>
    <dgm:cxn modelId="{CE838573-77C0-4AF1-B0B9-CCBF4125DDA8}" srcId="{0324B074-DA23-4521-A789-6FC6B27138A4}" destId="{D4B14C61-54AA-4B02-8C3A-4172FDAD1343}" srcOrd="0" destOrd="0" parTransId="{494F5CB4-0A89-4107-982A-883628C57F90}" sibTransId="{CE52617F-C1A1-4653-B2F6-C540133586A9}"/>
    <dgm:cxn modelId="{DB3022D2-A163-4EE3-829B-2A13EE5BD6D7}" srcId="{0324B074-DA23-4521-A789-6FC6B27138A4}" destId="{77EC150D-FF80-404C-A479-7973D9AF5FF9}" srcOrd="1" destOrd="0" parTransId="{85724AA3-922F-44EB-B086-EFE2DEE96529}" sibTransId="{E38F1142-269B-4BBF-B4D7-6F0F1C1F0F5E}"/>
    <dgm:cxn modelId="{3F879675-EC96-4493-A5A3-5D997F4C2351}" type="presOf" srcId="{13808298-226C-47F5-B58E-D8D6E103CD3D}" destId="{488DC778-7451-4260-BDA3-09DFE907EF51}" srcOrd="0" destOrd="0" presId="urn:microsoft.com/office/officeart/2005/8/layout/cycle4"/>
    <dgm:cxn modelId="{CFFE1C7F-0EE1-4E0A-839C-E449B9A4DAE3}" type="presOf" srcId="{41184C71-5AB5-405B-98FF-ABE8E64F0530}" destId="{F57DED06-0A71-4B55-A7E1-60A441200E14}" srcOrd="0" destOrd="1" presId="urn:microsoft.com/office/officeart/2005/8/layout/cycle4"/>
    <dgm:cxn modelId="{9ED2B178-0EC1-4891-BD98-3B5F6CB6B75F}" srcId="{77EC150D-FF80-404C-A479-7973D9AF5FF9}" destId="{AC18C509-142A-4348-BD1B-347FD6458F3A}" srcOrd="3" destOrd="0" parTransId="{6C5F046B-637F-4AA0-BE82-F6298170F5FF}" sibTransId="{F97DC3E6-10F9-4C68-9A3D-65A70511E3CB}"/>
    <dgm:cxn modelId="{158459EB-06D5-406A-AD49-ED897FCCEC98}" type="presOf" srcId="{8A299148-FF90-4BA4-AD42-5C722F4324B5}" destId="{EE00A075-6AD6-4B76-A62D-B35004BB4073}" srcOrd="1" destOrd="0" presId="urn:microsoft.com/office/officeart/2005/8/layout/cycle4"/>
    <dgm:cxn modelId="{ECBC63C8-1847-4776-8A1E-E12B40B977A6}" type="presOf" srcId="{8A299148-FF90-4BA4-AD42-5C722F4324B5}" destId="{F57DED06-0A71-4B55-A7E1-60A441200E14}" srcOrd="0" destOrd="0" presId="urn:microsoft.com/office/officeart/2005/8/layout/cycle4"/>
    <dgm:cxn modelId="{6CE82193-8A2D-4BB7-84C2-9F13D4AB206A}" type="presOf" srcId="{AC18C509-142A-4348-BD1B-347FD6458F3A}" destId="{B8C12165-1864-4FA9-8703-16B5F9B4956A}" srcOrd="1" destOrd="3" presId="urn:microsoft.com/office/officeart/2005/8/layout/cycle4"/>
    <dgm:cxn modelId="{C6C72E54-6756-417B-B8EE-32C927ECD027}" type="presOf" srcId="{3F8AAC40-3C6C-4C90-884E-F33705C6D080}" destId="{17C538C1-0A05-4BAF-A139-93A39EF5DB61}" srcOrd="0" destOrd="0" presId="urn:microsoft.com/office/officeart/2005/8/layout/cycle4"/>
    <dgm:cxn modelId="{C5CDFA47-880C-422A-8127-3DA40DF2EC2E}" type="presOf" srcId="{7D26825B-1970-4027-9E88-7CFCE07557D4}" destId="{17C538C1-0A05-4BAF-A139-93A39EF5DB61}" srcOrd="0" destOrd="2" presId="urn:microsoft.com/office/officeart/2005/8/layout/cycle4"/>
    <dgm:cxn modelId="{4B1EFF89-9181-40C0-B8A3-D0A37DA8914C}" type="presOf" srcId="{2E76EA2E-2D66-4BAC-B1EB-5BA1F0C08A8A}" destId="{DE4DB2F8-4BB4-48E2-AEB6-F9707AE6D3D2}" srcOrd="0" destOrd="2" presId="urn:microsoft.com/office/officeart/2005/8/layout/cycle4"/>
    <dgm:cxn modelId="{A44C11C7-CD32-4F2D-A5FA-57BF8DB1B20D}" srcId="{77EC150D-FF80-404C-A479-7973D9AF5FF9}" destId="{7D26825B-1970-4027-9E88-7CFCE07557D4}" srcOrd="2" destOrd="0" parTransId="{01474981-005C-4251-B924-AAC74B75A6A7}" sibTransId="{577FF5C7-EC97-4418-84D5-42B962519699}"/>
    <dgm:cxn modelId="{AE4288AD-2946-4F72-89D1-77F206EDA53A}" type="presOf" srcId="{D4B14C61-54AA-4B02-8C3A-4172FDAD1343}" destId="{0BB676C4-2EC7-43DB-9BF6-DAF3B9182171}" srcOrd="0" destOrd="0" presId="urn:microsoft.com/office/officeart/2005/8/layout/cycle4"/>
    <dgm:cxn modelId="{4374B8F6-531E-45EC-9669-BB4749706DC7}" type="presOf" srcId="{414CB58A-DBE8-4F25-8925-F07622BC3972}" destId="{D212B070-56B6-4276-B8DB-A47C670A2A3E}" srcOrd="0" destOrd="0" presId="urn:microsoft.com/office/officeart/2005/8/layout/cycle4"/>
    <dgm:cxn modelId="{686A6332-5C47-47AD-B665-3945740F6077}" type="presOf" srcId="{2E76EA2E-2D66-4BAC-B1EB-5BA1F0C08A8A}" destId="{E236E7F9-DD72-4143-8A90-33EBEAF36FB5}" srcOrd="1" destOrd="2" presId="urn:microsoft.com/office/officeart/2005/8/layout/cycle4"/>
    <dgm:cxn modelId="{DEDB5C42-541A-45BC-8B42-FF3A0D1B1349}" type="presOf" srcId="{5696A2FF-F01B-4D79-9BEC-623037673D02}" destId="{DE4DB2F8-4BB4-48E2-AEB6-F9707AE6D3D2}" srcOrd="0" destOrd="0" presId="urn:microsoft.com/office/officeart/2005/8/layout/cycle4"/>
    <dgm:cxn modelId="{3485AB0E-54CA-47A4-AD7C-832509D10E36}" type="presOf" srcId="{FADF27BD-FC39-45EA-B07A-9C67BA749C14}" destId="{B8C12165-1864-4FA9-8703-16B5F9B4956A}" srcOrd="1" destOrd="1" presId="urn:microsoft.com/office/officeart/2005/8/layout/cycle4"/>
    <dgm:cxn modelId="{5DD4E94F-9F39-497F-AF17-57B7B48E3767}" type="presOf" srcId="{FADF27BD-FC39-45EA-B07A-9C67BA749C14}" destId="{17C538C1-0A05-4BAF-A139-93A39EF5DB61}" srcOrd="0" destOrd="1" presId="urn:microsoft.com/office/officeart/2005/8/layout/cycle4"/>
    <dgm:cxn modelId="{C06F34DC-51CA-4DE7-8316-3C911D57C97B}" srcId="{77EC150D-FF80-404C-A479-7973D9AF5FF9}" destId="{FADF27BD-FC39-45EA-B07A-9C67BA749C14}" srcOrd="1" destOrd="0" parTransId="{23A7972E-6D81-429E-8ACA-E29C3B0D9B4C}" sibTransId="{8049E59F-9ED3-40EB-9E82-BBF5B9A50BBD}"/>
    <dgm:cxn modelId="{810489A3-F016-4565-87E0-1EF908B0B797}" type="presOf" srcId="{210C18BB-8969-448C-BD59-2EB1B1792A36}" destId="{DE4DB2F8-4BB4-48E2-AEB6-F9707AE6D3D2}" srcOrd="0" destOrd="3" presId="urn:microsoft.com/office/officeart/2005/8/layout/cycle4"/>
    <dgm:cxn modelId="{5CA4DCA8-038C-4318-9305-0DF23DAC8534}" type="presOf" srcId="{45F43209-7DFE-4F46-A7FE-648270EEF4FA}" destId="{E236E7F9-DD72-4143-8A90-33EBEAF36FB5}" srcOrd="1" destOrd="1" presId="urn:microsoft.com/office/officeart/2005/8/layout/cycle4"/>
    <dgm:cxn modelId="{799642DF-D88A-4E95-A575-B7429E8A1E8D}" srcId="{D4B14C61-54AA-4B02-8C3A-4172FDAD1343}" destId="{45F43209-7DFE-4F46-A7FE-648270EEF4FA}" srcOrd="1" destOrd="0" parTransId="{0CD90427-8281-4EBA-9264-4971CA61A3A7}" sibTransId="{4A044F6D-53DB-4992-A570-B3FC600F988C}"/>
    <dgm:cxn modelId="{0C3F34B3-2636-4DB1-91F5-A68C47CF531F}" srcId="{D4B14C61-54AA-4B02-8C3A-4172FDAD1343}" destId="{2E76EA2E-2D66-4BAC-B1EB-5BA1F0C08A8A}" srcOrd="2" destOrd="0" parTransId="{A4E80000-79CB-4214-A7A2-0909588B17A9}" sibTransId="{52F9C669-4947-4747-A1C6-61D994DC05AE}"/>
    <dgm:cxn modelId="{497A4755-D9B8-4258-BDDC-570B141A29A4}" type="presOf" srcId="{5696A2FF-F01B-4D79-9BEC-623037673D02}" destId="{E236E7F9-DD72-4143-8A90-33EBEAF36FB5}" srcOrd="1" destOrd="0" presId="urn:microsoft.com/office/officeart/2005/8/layout/cycle4"/>
    <dgm:cxn modelId="{AB9A205E-5985-4EC3-89C5-BBC5C535ECF9}" srcId="{13889AC0-1A39-4FE4-9FF2-665ACD9EB526}" destId="{41184C71-5AB5-405B-98FF-ABE8E64F0530}" srcOrd="1" destOrd="0" parTransId="{B13A5631-C994-4CDE-AF8C-6231C297628B}" sibTransId="{3F0F409B-3738-4141-A461-22767D292A1D}"/>
    <dgm:cxn modelId="{F6DA8539-6F9F-45E1-B70A-07ABB017284C}" type="presOf" srcId="{AC18C509-142A-4348-BD1B-347FD6458F3A}" destId="{17C538C1-0A05-4BAF-A139-93A39EF5DB61}" srcOrd="0" destOrd="3" presId="urn:microsoft.com/office/officeart/2005/8/layout/cycle4"/>
    <dgm:cxn modelId="{028EF152-0F43-4A60-885F-A36ADCA8BB74}" type="presOf" srcId="{13889AC0-1A39-4FE4-9FF2-665ACD9EB526}" destId="{7E041870-63DB-487E-9DE2-54C79316353D}" srcOrd="0" destOrd="0" presId="urn:microsoft.com/office/officeart/2005/8/layout/cycle4"/>
    <dgm:cxn modelId="{F5021D62-657B-48CD-AC19-FD576E660FE8}" type="presParOf" srcId="{8598C562-AB1D-46C8-B78C-6F8BD5660429}" destId="{19CAB7A7-4F61-4F71-8E1A-E022406C8546}" srcOrd="0" destOrd="0" presId="urn:microsoft.com/office/officeart/2005/8/layout/cycle4"/>
    <dgm:cxn modelId="{55807E3E-E91B-4189-A9D0-3A6CA273114C}" type="presParOf" srcId="{19CAB7A7-4F61-4F71-8E1A-E022406C8546}" destId="{65AEAD1B-01F9-427D-8E7C-61CCE7E91A5E}" srcOrd="0" destOrd="0" presId="urn:microsoft.com/office/officeart/2005/8/layout/cycle4"/>
    <dgm:cxn modelId="{F278EEAB-724F-4E08-9937-0D013EF33BCA}" type="presParOf" srcId="{65AEAD1B-01F9-427D-8E7C-61CCE7E91A5E}" destId="{DE4DB2F8-4BB4-48E2-AEB6-F9707AE6D3D2}" srcOrd="0" destOrd="0" presId="urn:microsoft.com/office/officeart/2005/8/layout/cycle4"/>
    <dgm:cxn modelId="{60D0FE4A-B792-457D-911A-D2176CB21E37}" type="presParOf" srcId="{65AEAD1B-01F9-427D-8E7C-61CCE7E91A5E}" destId="{E236E7F9-DD72-4143-8A90-33EBEAF36FB5}" srcOrd="1" destOrd="0" presId="urn:microsoft.com/office/officeart/2005/8/layout/cycle4"/>
    <dgm:cxn modelId="{A93EE99B-D903-4945-A9BF-ED6A018798FB}" type="presParOf" srcId="{19CAB7A7-4F61-4F71-8E1A-E022406C8546}" destId="{BB0C9877-1726-470E-A2E8-774E412F2F5F}" srcOrd="1" destOrd="0" presId="urn:microsoft.com/office/officeart/2005/8/layout/cycle4"/>
    <dgm:cxn modelId="{C66B2457-8F51-4037-92B7-168C08E27EF4}" type="presParOf" srcId="{BB0C9877-1726-470E-A2E8-774E412F2F5F}" destId="{17C538C1-0A05-4BAF-A139-93A39EF5DB61}" srcOrd="0" destOrd="0" presId="urn:microsoft.com/office/officeart/2005/8/layout/cycle4"/>
    <dgm:cxn modelId="{FFD1B868-FFDF-4253-9655-FE2D909FE109}" type="presParOf" srcId="{BB0C9877-1726-470E-A2E8-774E412F2F5F}" destId="{B8C12165-1864-4FA9-8703-16B5F9B4956A}" srcOrd="1" destOrd="0" presId="urn:microsoft.com/office/officeart/2005/8/layout/cycle4"/>
    <dgm:cxn modelId="{7A5EFA05-735C-404A-AC6C-ECDEBF21C2CE}" type="presParOf" srcId="{19CAB7A7-4F61-4F71-8E1A-E022406C8546}" destId="{90DD1F31-11F4-4474-BAAA-81A6D79CE410}" srcOrd="2" destOrd="0" presId="urn:microsoft.com/office/officeart/2005/8/layout/cycle4"/>
    <dgm:cxn modelId="{D5191116-2CE6-420E-A7C3-772934478F80}" type="presParOf" srcId="{90DD1F31-11F4-4474-BAAA-81A6D79CE410}" destId="{D212B070-56B6-4276-B8DB-A47C670A2A3E}" srcOrd="0" destOrd="0" presId="urn:microsoft.com/office/officeart/2005/8/layout/cycle4"/>
    <dgm:cxn modelId="{EE620EB0-5818-45A6-A7F9-1771D002E728}" type="presParOf" srcId="{90DD1F31-11F4-4474-BAAA-81A6D79CE410}" destId="{77D35445-7197-40E1-9088-76883048C988}" srcOrd="1" destOrd="0" presId="urn:microsoft.com/office/officeart/2005/8/layout/cycle4"/>
    <dgm:cxn modelId="{3FD19EDB-2369-4EAE-8DBB-3DA223F0FD46}" type="presParOf" srcId="{19CAB7A7-4F61-4F71-8E1A-E022406C8546}" destId="{9B69998F-194B-4307-BBDA-1C1C16918694}" srcOrd="3" destOrd="0" presId="urn:microsoft.com/office/officeart/2005/8/layout/cycle4"/>
    <dgm:cxn modelId="{ED90837A-5A34-4B38-AF44-845D50133251}" type="presParOf" srcId="{9B69998F-194B-4307-BBDA-1C1C16918694}" destId="{F57DED06-0A71-4B55-A7E1-60A441200E14}" srcOrd="0" destOrd="0" presId="urn:microsoft.com/office/officeart/2005/8/layout/cycle4"/>
    <dgm:cxn modelId="{BCB44852-26AC-46B7-B2B2-F72A0CCE7126}" type="presParOf" srcId="{9B69998F-194B-4307-BBDA-1C1C16918694}" destId="{EE00A075-6AD6-4B76-A62D-B35004BB4073}" srcOrd="1" destOrd="0" presId="urn:microsoft.com/office/officeart/2005/8/layout/cycle4"/>
    <dgm:cxn modelId="{D12A5C41-F11D-410C-9CFB-9A31B07D0A81}" type="presParOf" srcId="{19CAB7A7-4F61-4F71-8E1A-E022406C8546}" destId="{B561D455-BB7A-4DF5-B404-2BD621F0D689}" srcOrd="4" destOrd="0" presId="urn:microsoft.com/office/officeart/2005/8/layout/cycle4"/>
    <dgm:cxn modelId="{CA02B329-8824-441F-9E1E-371474CD40CC}" type="presParOf" srcId="{8598C562-AB1D-46C8-B78C-6F8BD5660429}" destId="{73B23ECF-6F3F-4357-90E1-8E6949B7BCF5}" srcOrd="1" destOrd="0" presId="urn:microsoft.com/office/officeart/2005/8/layout/cycle4"/>
    <dgm:cxn modelId="{F70D85E6-950A-4656-9279-2430EF96F97D}" type="presParOf" srcId="{73B23ECF-6F3F-4357-90E1-8E6949B7BCF5}" destId="{0BB676C4-2EC7-43DB-9BF6-DAF3B9182171}" srcOrd="0" destOrd="0" presId="urn:microsoft.com/office/officeart/2005/8/layout/cycle4"/>
    <dgm:cxn modelId="{17D94965-C3DF-4011-B631-F3448B36F05C}" type="presParOf" srcId="{73B23ECF-6F3F-4357-90E1-8E6949B7BCF5}" destId="{64B1E5F1-5F69-46A9-87F8-3F2C2C9F36F1}" srcOrd="1" destOrd="0" presId="urn:microsoft.com/office/officeart/2005/8/layout/cycle4"/>
    <dgm:cxn modelId="{15D22199-66C7-460C-BA97-D7D14D278F94}" type="presParOf" srcId="{73B23ECF-6F3F-4357-90E1-8E6949B7BCF5}" destId="{488DC778-7451-4260-BDA3-09DFE907EF51}" srcOrd="2" destOrd="0" presId="urn:microsoft.com/office/officeart/2005/8/layout/cycle4"/>
    <dgm:cxn modelId="{E22552C5-4170-497A-ACAC-620B33904C22}" type="presParOf" srcId="{73B23ECF-6F3F-4357-90E1-8E6949B7BCF5}" destId="{7E041870-63DB-487E-9DE2-54C79316353D}" srcOrd="3" destOrd="0" presId="urn:microsoft.com/office/officeart/2005/8/layout/cycle4"/>
    <dgm:cxn modelId="{03726780-7C32-4EB5-ABBE-70116CDA0529}" type="presParOf" srcId="{73B23ECF-6F3F-4357-90E1-8E6949B7BCF5}" destId="{6FE290E5-8CCC-4591-80A6-B6D461F95EF2}" srcOrd="4" destOrd="0" presId="urn:microsoft.com/office/officeart/2005/8/layout/cycle4"/>
    <dgm:cxn modelId="{67FCFFB7-A9A2-484A-9BC8-99A02594D89D}" type="presParOf" srcId="{8598C562-AB1D-46C8-B78C-6F8BD5660429}" destId="{EC162189-4E06-40D5-A605-706727325880}" srcOrd="2" destOrd="0" presId="urn:microsoft.com/office/officeart/2005/8/layout/cycle4"/>
    <dgm:cxn modelId="{2D6E18CF-AA85-4CB6-AA57-7CBB38712285}" type="presParOf" srcId="{8598C562-AB1D-46C8-B78C-6F8BD5660429}" destId="{4F221EE4-719D-44F9-9F57-7BE0ABF98DB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130E2-0EEA-4DDD-99C2-5C15C2CD310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2B122AA-4FC2-4784-A442-FCC819E44B4E}">
      <dgm:prSet phldrT="[Κείμενο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el-GR" sz="2000" b="0" dirty="0"/>
        </a:p>
      </dgm:t>
    </dgm:pt>
    <dgm:pt modelId="{DFD3D04B-BCF1-4A43-A210-29FA8D3CC5CF}" type="parTrans" cxnId="{E665E8A0-13FE-4A37-8DD7-0C7ED839090A}">
      <dgm:prSet/>
      <dgm:spPr/>
      <dgm:t>
        <a:bodyPr/>
        <a:lstStyle/>
        <a:p>
          <a:endParaRPr lang="el-GR" sz="2000" b="0"/>
        </a:p>
      </dgm:t>
    </dgm:pt>
    <dgm:pt modelId="{BF6E02D9-AF82-4288-AFB3-2B9E76E44054}" type="sibTrans" cxnId="{E665E8A0-13FE-4A37-8DD7-0C7ED839090A}">
      <dgm:prSet/>
      <dgm:spPr/>
      <dgm:t>
        <a:bodyPr/>
        <a:lstStyle/>
        <a:p>
          <a:endParaRPr lang="el-GR" sz="2000" b="0"/>
        </a:p>
      </dgm:t>
    </dgm:pt>
    <dgm:pt modelId="{0A96C7B2-46B6-41B8-9877-AAF176FB41A9}">
      <dgm:prSet phldrT="[Κείμενο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marL="176213" indent="-176213"/>
          <a:r>
            <a:rPr lang="en-US" sz="2000" b="0" dirty="0" smtClean="0">
              <a:latin typeface="Arial" pitchFamily="34" charset="0"/>
              <a:cs typeface="Arial" pitchFamily="34" charset="0"/>
            </a:rPr>
            <a:t>UV </a:t>
          </a:r>
          <a:r>
            <a:rPr lang="el-GR" sz="2000" b="0" dirty="0" smtClean="0">
              <a:latin typeface="Arial" pitchFamily="34" charset="0"/>
              <a:cs typeface="Arial" pitchFamily="34" charset="0"/>
            </a:rPr>
            <a:t>προστασία</a:t>
          </a:r>
          <a:endParaRPr lang="el-GR" sz="2000" b="0" dirty="0">
            <a:latin typeface="Arial" pitchFamily="34" charset="0"/>
            <a:cs typeface="Arial" pitchFamily="34" charset="0"/>
          </a:endParaRPr>
        </a:p>
      </dgm:t>
    </dgm:pt>
    <dgm:pt modelId="{04EA4933-89B1-4F88-9E43-F0EB40200F1C}" type="parTrans" cxnId="{CC2A08BA-9394-4EDB-B127-3BD18244559A}">
      <dgm:prSet/>
      <dgm:spPr/>
      <dgm:t>
        <a:bodyPr/>
        <a:lstStyle/>
        <a:p>
          <a:endParaRPr lang="el-GR" sz="2000" b="0"/>
        </a:p>
      </dgm:t>
    </dgm:pt>
    <dgm:pt modelId="{3062EF5B-D4C6-43FF-B50F-9696C6F07485}" type="sibTrans" cxnId="{CC2A08BA-9394-4EDB-B127-3BD18244559A}">
      <dgm:prSet/>
      <dgm:spPr/>
      <dgm:t>
        <a:bodyPr/>
        <a:lstStyle/>
        <a:p>
          <a:endParaRPr lang="el-GR" sz="2000" b="0"/>
        </a:p>
      </dgm:t>
    </dgm:pt>
    <dgm:pt modelId="{D59FE783-3F88-405D-8245-833618487CFD}">
      <dgm:prSet phldrT="[Κείμενο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el-GR" sz="2000" b="0" dirty="0"/>
        </a:p>
      </dgm:t>
    </dgm:pt>
    <dgm:pt modelId="{F67513E1-1D61-4778-AF21-510BA5117538}" type="parTrans" cxnId="{3FDB5426-8284-4320-9FF5-EF710AA99A65}">
      <dgm:prSet/>
      <dgm:spPr/>
      <dgm:t>
        <a:bodyPr/>
        <a:lstStyle/>
        <a:p>
          <a:endParaRPr lang="el-GR" sz="2000" b="0"/>
        </a:p>
      </dgm:t>
    </dgm:pt>
    <dgm:pt modelId="{D953F183-6381-46D1-8577-DAAF47417B77}" type="sibTrans" cxnId="{3FDB5426-8284-4320-9FF5-EF710AA99A65}">
      <dgm:prSet/>
      <dgm:spPr/>
      <dgm:t>
        <a:bodyPr/>
        <a:lstStyle/>
        <a:p>
          <a:endParaRPr lang="el-GR" sz="2000" b="0"/>
        </a:p>
      </dgm:t>
    </dgm:pt>
    <dgm:pt modelId="{32F3AB47-1AAE-4631-A51A-9C1C797D3D56}">
      <dgm:prSet phldrT="[Κείμενο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marL="176213" indent="-176213"/>
          <a:r>
            <a:rPr lang="el-GR" sz="2000" b="0" dirty="0" smtClean="0">
              <a:latin typeface="Arial" pitchFamily="34" charset="0"/>
              <a:cs typeface="Arial" pitchFamily="34" charset="0"/>
            </a:rPr>
            <a:t>Υδροφοβικότητα</a:t>
          </a:r>
          <a:endParaRPr lang="el-GR" sz="2000" b="0" dirty="0">
            <a:latin typeface="Arial" pitchFamily="34" charset="0"/>
            <a:cs typeface="Arial" pitchFamily="34" charset="0"/>
          </a:endParaRPr>
        </a:p>
      </dgm:t>
    </dgm:pt>
    <dgm:pt modelId="{E8548876-3E2F-4F4C-A3E8-9F697BED6997}" type="parTrans" cxnId="{8002FB9C-91D6-46D3-B94B-327F7084E7EE}">
      <dgm:prSet/>
      <dgm:spPr/>
      <dgm:t>
        <a:bodyPr/>
        <a:lstStyle/>
        <a:p>
          <a:endParaRPr lang="el-GR" sz="2000" b="0"/>
        </a:p>
      </dgm:t>
    </dgm:pt>
    <dgm:pt modelId="{F08FD6C9-5D15-4EA0-9F27-A9196C3879BD}" type="sibTrans" cxnId="{8002FB9C-91D6-46D3-B94B-327F7084E7EE}">
      <dgm:prSet/>
      <dgm:spPr/>
      <dgm:t>
        <a:bodyPr/>
        <a:lstStyle/>
        <a:p>
          <a:endParaRPr lang="el-GR" sz="2000" b="0"/>
        </a:p>
      </dgm:t>
    </dgm:pt>
    <dgm:pt modelId="{42A3AC86-25D5-446F-BC42-7921DA9138C9}">
      <dgm:prSet phldrT="[Κείμενο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el-GR" sz="2000" b="0" dirty="0"/>
        </a:p>
      </dgm:t>
    </dgm:pt>
    <dgm:pt modelId="{7E8ADE4D-E3A1-4F2A-B0E1-B3D2288D4545}" type="parTrans" cxnId="{A43C5216-7FC4-4090-AC6F-5926376FBC56}">
      <dgm:prSet/>
      <dgm:spPr/>
      <dgm:t>
        <a:bodyPr/>
        <a:lstStyle/>
        <a:p>
          <a:endParaRPr lang="el-GR" sz="2000" b="0"/>
        </a:p>
      </dgm:t>
    </dgm:pt>
    <dgm:pt modelId="{93F69F04-00D1-4F0B-8583-A7B25DE2D33E}" type="sibTrans" cxnId="{A43C5216-7FC4-4090-AC6F-5926376FBC56}">
      <dgm:prSet/>
      <dgm:spPr/>
      <dgm:t>
        <a:bodyPr/>
        <a:lstStyle/>
        <a:p>
          <a:endParaRPr lang="el-GR" sz="2000" b="0"/>
        </a:p>
      </dgm:t>
    </dgm:pt>
    <dgm:pt modelId="{6A1F3F43-8E55-48F2-9C3D-1330D70319DB}">
      <dgm:prSet phldrT="[Κείμενο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marL="176213" indent="-176213"/>
          <a:r>
            <a:rPr lang="el-GR" sz="2000" b="0" dirty="0" smtClean="0">
              <a:latin typeface="Arial" pitchFamily="34" charset="0"/>
              <a:cs typeface="Arial" pitchFamily="34" charset="0"/>
            </a:rPr>
            <a:t>Αυτοκαθαρισμός</a:t>
          </a:r>
          <a:endParaRPr lang="el-GR" sz="2000" b="0" dirty="0">
            <a:latin typeface="Arial" pitchFamily="34" charset="0"/>
            <a:cs typeface="Arial" pitchFamily="34" charset="0"/>
          </a:endParaRPr>
        </a:p>
      </dgm:t>
    </dgm:pt>
    <dgm:pt modelId="{9DEA9A83-BED1-47F0-8287-31CEC0CD417C}" type="parTrans" cxnId="{4C66A201-686B-454D-AFA5-9AF7AE56ADF3}">
      <dgm:prSet/>
      <dgm:spPr/>
      <dgm:t>
        <a:bodyPr/>
        <a:lstStyle/>
        <a:p>
          <a:endParaRPr lang="el-GR" sz="2000" b="0"/>
        </a:p>
      </dgm:t>
    </dgm:pt>
    <dgm:pt modelId="{314A8F84-DB51-481D-98A4-4D497E7E619D}" type="sibTrans" cxnId="{4C66A201-686B-454D-AFA5-9AF7AE56ADF3}">
      <dgm:prSet/>
      <dgm:spPr/>
      <dgm:t>
        <a:bodyPr/>
        <a:lstStyle/>
        <a:p>
          <a:endParaRPr lang="el-GR" sz="2000" b="0"/>
        </a:p>
      </dgm:t>
    </dgm:pt>
    <dgm:pt modelId="{761B5EF8-CF8D-46E3-ACDD-409803233BF9}" type="pres">
      <dgm:prSet presAssocID="{A0C130E2-0EEA-4DDD-99C2-5C15C2CD31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08CE2B1-6083-4FA6-AC60-D22C1FD7E4BC}" type="pres">
      <dgm:prSet presAssocID="{72B122AA-4FC2-4784-A442-FCC819E44B4E}" presName="composite" presStyleCnt="0"/>
      <dgm:spPr/>
    </dgm:pt>
    <dgm:pt modelId="{9B8D0FDE-30D8-443C-9040-659315187323}" type="pres">
      <dgm:prSet presAssocID="{72B122AA-4FC2-4784-A442-FCC819E44B4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2F3EC1-1E7B-4B0B-90B9-1D76A2F46416}" type="pres">
      <dgm:prSet presAssocID="{72B122AA-4FC2-4784-A442-FCC819E44B4E}" presName="descendantText" presStyleLbl="alignAcc1" presStyleIdx="0" presStyleCnt="3" custScaleX="100001" custScaleY="10000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B290C3-52C8-4A85-A409-EC446AA84BA2}" type="pres">
      <dgm:prSet presAssocID="{BF6E02D9-AF82-4288-AFB3-2B9E76E44054}" presName="sp" presStyleCnt="0"/>
      <dgm:spPr/>
    </dgm:pt>
    <dgm:pt modelId="{6F701F14-05D8-4576-B737-1E8CC339ED2F}" type="pres">
      <dgm:prSet presAssocID="{D59FE783-3F88-405D-8245-833618487CFD}" presName="composite" presStyleCnt="0"/>
      <dgm:spPr/>
    </dgm:pt>
    <dgm:pt modelId="{F138B342-0890-4C0A-96FA-ECE380DB64B7}" type="pres">
      <dgm:prSet presAssocID="{D59FE783-3F88-405D-8245-833618487CF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54FDFD-7149-49D9-B150-CB55CA9BCB7F}" type="pres">
      <dgm:prSet presAssocID="{D59FE783-3F88-405D-8245-833618487CFD}" presName="descendantText" presStyleLbl="alignAcc1" presStyleIdx="1" presStyleCnt="3" custScaleX="100001" custScaleY="10000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826E5A8-4713-43AD-999B-7AFB501ADCF1}" type="pres">
      <dgm:prSet presAssocID="{D953F183-6381-46D1-8577-DAAF47417B77}" presName="sp" presStyleCnt="0"/>
      <dgm:spPr/>
    </dgm:pt>
    <dgm:pt modelId="{2B0FFA46-A6C7-43FA-91C5-886F4D5565B1}" type="pres">
      <dgm:prSet presAssocID="{42A3AC86-25D5-446F-BC42-7921DA9138C9}" presName="composite" presStyleCnt="0"/>
      <dgm:spPr/>
    </dgm:pt>
    <dgm:pt modelId="{32F6B4AF-D4EF-47B1-8108-0BA20A2F45D5}" type="pres">
      <dgm:prSet presAssocID="{42A3AC86-25D5-446F-BC42-7921DA9138C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F629384-4502-4F4B-BC75-8BAEAB56DAA7}" type="pres">
      <dgm:prSet presAssocID="{42A3AC86-25D5-446F-BC42-7921DA9138C9}" presName="descendantText" presStyleLbl="alignAcc1" presStyleIdx="2" presStyleCnt="3" custScaleX="100001" custScaleY="10000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F76D941-91BC-42EA-AAAC-D8417FC9E3CA}" type="presOf" srcId="{A0C130E2-0EEA-4DDD-99C2-5C15C2CD3104}" destId="{761B5EF8-CF8D-46E3-ACDD-409803233BF9}" srcOrd="0" destOrd="0" presId="urn:microsoft.com/office/officeart/2005/8/layout/chevron2"/>
    <dgm:cxn modelId="{CC2A08BA-9394-4EDB-B127-3BD18244559A}" srcId="{72B122AA-4FC2-4784-A442-FCC819E44B4E}" destId="{0A96C7B2-46B6-41B8-9877-AAF176FB41A9}" srcOrd="0" destOrd="0" parTransId="{04EA4933-89B1-4F88-9E43-F0EB40200F1C}" sibTransId="{3062EF5B-D4C6-43FF-B50F-9696C6F07485}"/>
    <dgm:cxn modelId="{2A3C1EC3-FBA9-40E7-BD15-44F78D69FFBF}" type="presOf" srcId="{72B122AA-4FC2-4784-A442-FCC819E44B4E}" destId="{9B8D0FDE-30D8-443C-9040-659315187323}" srcOrd="0" destOrd="0" presId="urn:microsoft.com/office/officeart/2005/8/layout/chevron2"/>
    <dgm:cxn modelId="{1CF67DE0-63AA-435C-BB99-D5CC37462A31}" type="presOf" srcId="{32F3AB47-1AAE-4631-A51A-9C1C797D3D56}" destId="{8554FDFD-7149-49D9-B150-CB55CA9BCB7F}" srcOrd="0" destOrd="0" presId="urn:microsoft.com/office/officeart/2005/8/layout/chevron2"/>
    <dgm:cxn modelId="{3FDB5426-8284-4320-9FF5-EF710AA99A65}" srcId="{A0C130E2-0EEA-4DDD-99C2-5C15C2CD3104}" destId="{D59FE783-3F88-405D-8245-833618487CFD}" srcOrd="1" destOrd="0" parTransId="{F67513E1-1D61-4778-AF21-510BA5117538}" sibTransId="{D953F183-6381-46D1-8577-DAAF47417B77}"/>
    <dgm:cxn modelId="{A53635C5-1D51-4924-BC57-2D2CD6559558}" type="presOf" srcId="{0A96C7B2-46B6-41B8-9877-AAF176FB41A9}" destId="{FE2F3EC1-1E7B-4B0B-90B9-1D76A2F46416}" srcOrd="0" destOrd="0" presId="urn:microsoft.com/office/officeart/2005/8/layout/chevron2"/>
    <dgm:cxn modelId="{4C66A201-686B-454D-AFA5-9AF7AE56ADF3}" srcId="{42A3AC86-25D5-446F-BC42-7921DA9138C9}" destId="{6A1F3F43-8E55-48F2-9C3D-1330D70319DB}" srcOrd="0" destOrd="0" parTransId="{9DEA9A83-BED1-47F0-8287-31CEC0CD417C}" sibTransId="{314A8F84-DB51-481D-98A4-4D497E7E619D}"/>
    <dgm:cxn modelId="{FB18F4C6-66B3-4B2C-8260-8CBE8B1D90A9}" type="presOf" srcId="{D59FE783-3F88-405D-8245-833618487CFD}" destId="{F138B342-0890-4C0A-96FA-ECE380DB64B7}" srcOrd="0" destOrd="0" presId="urn:microsoft.com/office/officeart/2005/8/layout/chevron2"/>
    <dgm:cxn modelId="{3698B3A8-9FE9-4CD1-AA6C-FD1CC821C2EC}" type="presOf" srcId="{42A3AC86-25D5-446F-BC42-7921DA9138C9}" destId="{32F6B4AF-D4EF-47B1-8108-0BA20A2F45D5}" srcOrd="0" destOrd="0" presId="urn:microsoft.com/office/officeart/2005/8/layout/chevron2"/>
    <dgm:cxn modelId="{8002FB9C-91D6-46D3-B94B-327F7084E7EE}" srcId="{D59FE783-3F88-405D-8245-833618487CFD}" destId="{32F3AB47-1AAE-4631-A51A-9C1C797D3D56}" srcOrd="0" destOrd="0" parTransId="{E8548876-3E2F-4F4C-A3E8-9F697BED6997}" sibTransId="{F08FD6C9-5D15-4EA0-9F27-A9196C3879BD}"/>
    <dgm:cxn modelId="{A43C5216-7FC4-4090-AC6F-5926376FBC56}" srcId="{A0C130E2-0EEA-4DDD-99C2-5C15C2CD3104}" destId="{42A3AC86-25D5-446F-BC42-7921DA9138C9}" srcOrd="2" destOrd="0" parTransId="{7E8ADE4D-E3A1-4F2A-B0E1-B3D2288D4545}" sibTransId="{93F69F04-00D1-4F0B-8583-A7B25DE2D33E}"/>
    <dgm:cxn modelId="{E665E8A0-13FE-4A37-8DD7-0C7ED839090A}" srcId="{A0C130E2-0EEA-4DDD-99C2-5C15C2CD3104}" destId="{72B122AA-4FC2-4784-A442-FCC819E44B4E}" srcOrd="0" destOrd="0" parTransId="{DFD3D04B-BCF1-4A43-A210-29FA8D3CC5CF}" sibTransId="{BF6E02D9-AF82-4288-AFB3-2B9E76E44054}"/>
    <dgm:cxn modelId="{B4E3985B-00CC-4C59-8B92-C5D18283E4AB}" type="presOf" srcId="{6A1F3F43-8E55-48F2-9C3D-1330D70319DB}" destId="{4F629384-4502-4F4B-BC75-8BAEAB56DAA7}" srcOrd="0" destOrd="0" presId="urn:microsoft.com/office/officeart/2005/8/layout/chevron2"/>
    <dgm:cxn modelId="{8DA8F2A9-D6C5-48B8-99DF-64F61C94DA8C}" type="presParOf" srcId="{761B5EF8-CF8D-46E3-ACDD-409803233BF9}" destId="{708CE2B1-6083-4FA6-AC60-D22C1FD7E4BC}" srcOrd="0" destOrd="0" presId="urn:microsoft.com/office/officeart/2005/8/layout/chevron2"/>
    <dgm:cxn modelId="{C6E48279-D631-439D-9035-D4CBB1DB1E89}" type="presParOf" srcId="{708CE2B1-6083-4FA6-AC60-D22C1FD7E4BC}" destId="{9B8D0FDE-30D8-443C-9040-659315187323}" srcOrd="0" destOrd="0" presId="urn:microsoft.com/office/officeart/2005/8/layout/chevron2"/>
    <dgm:cxn modelId="{3275ACEC-0DBE-4D64-9FC8-B0791F8C84BC}" type="presParOf" srcId="{708CE2B1-6083-4FA6-AC60-D22C1FD7E4BC}" destId="{FE2F3EC1-1E7B-4B0B-90B9-1D76A2F46416}" srcOrd="1" destOrd="0" presId="urn:microsoft.com/office/officeart/2005/8/layout/chevron2"/>
    <dgm:cxn modelId="{748BF0A7-692A-4882-8B81-6DD93A1D960A}" type="presParOf" srcId="{761B5EF8-CF8D-46E3-ACDD-409803233BF9}" destId="{DAB290C3-52C8-4A85-A409-EC446AA84BA2}" srcOrd="1" destOrd="0" presId="urn:microsoft.com/office/officeart/2005/8/layout/chevron2"/>
    <dgm:cxn modelId="{6C8A3661-74AB-4E80-90A6-B0920DFB0CFB}" type="presParOf" srcId="{761B5EF8-CF8D-46E3-ACDD-409803233BF9}" destId="{6F701F14-05D8-4576-B737-1E8CC339ED2F}" srcOrd="2" destOrd="0" presId="urn:microsoft.com/office/officeart/2005/8/layout/chevron2"/>
    <dgm:cxn modelId="{1C440950-E921-452D-9E4B-721F25CF8F25}" type="presParOf" srcId="{6F701F14-05D8-4576-B737-1E8CC339ED2F}" destId="{F138B342-0890-4C0A-96FA-ECE380DB64B7}" srcOrd="0" destOrd="0" presId="urn:microsoft.com/office/officeart/2005/8/layout/chevron2"/>
    <dgm:cxn modelId="{CC450B5D-C255-4F56-9E91-4BF30C15D698}" type="presParOf" srcId="{6F701F14-05D8-4576-B737-1E8CC339ED2F}" destId="{8554FDFD-7149-49D9-B150-CB55CA9BCB7F}" srcOrd="1" destOrd="0" presId="urn:microsoft.com/office/officeart/2005/8/layout/chevron2"/>
    <dgm:cxn modelId="{5D0549E5-593E-4FF2-BDD5-6BF77DAF5DD5}" type="presParOf" srcId="{761B5EF8-CF8D-46E3-ACDD-409803233BF9}" destId="{B826E5A8-4713-43AD-999B-7AFB501ADCF1}" srcOrd="3" destOrd="0" presId="urn:microsoft.com/office/officeart/2005/8/layout/chevron2"/>
    <dgm:cxn modelId="{C09F1B63-2779-46A9-A65F-27BA9D271A46}" type="presParOf" srcId="{761B5EF8-CF8D-46E3-ACDD-409803233BF9}" destId="{2B0FFA46-A6C7-43FA-91C5-886F4D5565B1}" srcOrd="4" destOrd="0" presId="urn:microsoft.com/office/officeart/2005/8/layout/chevron2"/>
    <dgm:cxn modelId="{885E9CCC-C6A1-4566-922B-C4AE03DF4933}" type="presParOf" srcId="{2B0FFA46-A6C7-43FA-91C5-886F4D5565B1}" destId="{32F6B4AF-D4EF-47B1-8108-0BA20A2F45D5}" srcOrd="0" destOrd="0" presId="urn:microsoft.com/office/officeart/2005/8/layout/chevron2"/>
    <dgm:cxn modelId="{C6239731-3F57-4E28-AD47-410650F6D158}" type="presParOf" srcId="{2B0FFA46-A6C7-43FA-91C5-886F4D5565B1}" destId="{4F629384-4502-4F4B-BC75-8BAEAB56DA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C130E2-0EEA-4DDD-99C2-5C15C2CD310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2B122AA-4FC2-4784-A442-FCC819E44B4E}">
      <dgm:prSet phldrT="[Κείμενο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el-GR" sz="2000" b="0" dirty="0"/>
        </a:p>
      </dgm:t>
    </dgm:pt>
    <dgm:pt modelId="{DFD3D04B-BCF1-4A43-A210-29FA8D3CC5CF}" type="parTrans" cxnId="{E665E8A0-13FE-4A37-8DD7-0C7ED839090A}">
      <dgm:prSet/>
      <dgm:spPr/>
      <dgm:t>
        <a:bodyPr/>
        <a:lstStyle/>
        <a:p>
          <a:endParaRPr lang="el-GR" sz="2000" b="0"/>
        </a:p>
      </dgm:t>
    </dgm:pt>
    <dgm:pt modelId="{BF6E02D9-AF82-4288-AFB3-2B9E76E44054}" type="sibTrans" cxnId="{E665E8A0-13FE-4A37-8DD7-0C7ED839090A}">
      <dgm:prSet/>
      <dgm:spPr/>
      <dgm:t>
        <a:bodyPr/>
        <a:lstStyle/>
        <a:p>
          <a:endParaRPr lang="el-GR" sz="2000" b="0"/>
        </a:p>
      </dgm:t>
    </dgm:pt>
    <dgm:pt modelId="{0A96C7B2-46B6-41B8-9877-AAF176FB41A9}">
      <dgm:prSet phldrT="[Κείμενο]"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pPr marL="176213" indent="-176213"/>
          <a:r>
            <a:rPr lang="el-GR" sz="2000" b="0" spc="-40" baseline="0" dirty="0" smtClean="0">
              <a:latin typeface="Arial" pitchFamily="34" charset="0"/>
              <a:cs typeface="Arial" pitchFamily="34" charset="0"/>
            </a:rPr>
            <a:t>Αντιμικροβιακή δράση</a:t>
          </a:r>
          <a:endParaRPr lang="el-GR" sz="2000" b="0" spc="-40" baseline="0" dirty="0">
            <a:latin typeface="Arial" pitchFamily="34" charset="0"/>
            <a:cs typeface="Arial" pitchFamily="34" charset="0"/>
          </a:endParaRPr>
        </a:p>
      </dgm:t>
    </dgm:pt>
    <dgm:pt modelId="{04EA4933-89B1-4F88-9E43-F0EB40200F1C}" type="parTrans" cxnId="{CC2A08BA-9394-4EDB-B127-3BD18244559A}">
      <dgm:prSet/>
      <dgm:spPr/>
      <dgm:t>
        <a:bodyPr/>
        <a:lstStyle/>
        <a:p>
          <a:endParaRPr lang="el-GR" sz="2000" b="0"/>
        </a:p>
      </dgm:t>
    </dgm:pt>
    <dgm:pt modelId="{3062EF5B-D4C6-43FF-B50F-9696C6F07485}" type="sibTrans" cxnId="{CC2A08BA-9394-4EDB-B127-3BD18244559A}">
      <dgm:prSet/>
      <dgm:spPr/>
      <dgm:t>
        <a:bodyPr/>
        <a:lstStyle/>
        <a:p>
          <a:endParaRPr lang="el-GR" sz="2000" b="0"/>
        </a:p>
      </dgm:t>
    </dgm:pt>
    <dgm:pt modelId="{D59FE783-3F88-405D-8245-833618487CFD}">
      <dgm:prSet phldrT="[Κείμενο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el-GR" sz="2000" b="0" dirty="0"/>
        </a:p>
      </dgm:t>
    </dgm:pt>
    <dgm:pt modelId="{F67513E1-1D61-4778-AF21-510BA5117538}" type="parTrans" cxnId="{3FDB5426-8284-4320-9FF5-EF710AA99A65}">
      <dgm:prSet/>
      <dgm:spPr/>
      <dgm:t>
        <a:bodyPr/>
        <a:lstStyle/>
        <a:p>
          <a:endParaRPr lang="el-GR" sz="2000" b="0"/>
        </a:p>
      </dgm:t>
    </dgm:pt>
    <dgm:pt modelId="{D953F183-6381-46D1-8577-DAAF47417B77}" type="sibTrans" cxnId="{3FDB5426-8284-4320-9FF5-EF710AA99A65}">
      <dgm:prSet/>
      <dgm:spPr/>
      <dgm:t>
        <a:bodyPr/>
        <a:lstStyle/>
        <a:p>
          <a:endParaRPr lang="el-GR" sz="2000" b="0"/>
        </a:p>
      </dgm:t>
    </dgm:pt>
    <dgm:pt modelId="{32F3AB47-1AAE-4631-A51A-9C1C797D3D56}">
      <dgm:prSet phldrT="[Κείμενο]"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pPr marL="176213" indent="-176213"/>
          <a:r>
            <a:rPr lang="el-GR" sz="2000" b="0" dirty="0" smtClean="0">
              <a:latin typeface="Arial" pitchFamily="34" charset="0"/>
              <a:cs typeface="Arial" pitchFamily="34" charset="0"/>
            </a:rPr>
            <a:t>Δομική σταθερότητα</a:t>
          </a:r>
          <a:endParaRPr lang="el-GR" sz="2000" b="0" dirty="0">
            <a:latin typeface="Arial" pitchFamily="34" charset="0"/>
            <a:cs typeface="Arial" pitchFamily="34" charset="0"/>
          </a:endParaRPr>
        </a:p>
      </dgm:t>
    </dgm:pt>
    <dgm:pt modelId="{E8548876-3E2F-4F4C-A3E8-9F697BED6997}" type="parTrans" cxnId="{8002FB9C-91D6-46D3-B94B-327F7084E7EE}">
      <dgm:prSet/>
      <dgm:spPr/>
      <dgm:t>
        <a:bodyPr/>
        <a:lstStyle/>
        <a:p>
          <a:endParaRPr lang="el-GR" sz="2000" b="0"/>
        </a:p>
      </dgm:t>
    </dgm:pt>
    <dgm:pt modelId="{F08FD6C9-5D15-4EA0-9F27-A9196C3879BD}" type="sibTrans" cxnId="{8002FB9C-91D6-46D3-B94B-327F7084E7EE}">
      <dgm:prSet/>
      <dgm:spPr/>
      <dgm:t>
        <a:bodyPr/>
        <a:lstStyle/>
        <a:p>
          <a:endParaRPr lang="el-GR" sz="2000" b="0"/>
        </a:p>
      </dgm:t>
    </dgm:pt>
    <dgm:pt modelId="{42A3AC86-25D5-446F-BC42-7921DA9138C9}">
      <dgm:prSet phldrT="[Κείμενο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el-GR" sz="2000" b="0" dirty="0"/>
        </a:p>
      </dgm:t>
    </dgm:pt>
    <dgm:pt modelId="{7E8ADE4D-E3A1-4F2A-B0E1-B3D2288D4545}" type="parTrans" cxnId="{A43C5216-7FC4-4090-AC6F-5926376FBC56}">
      <dgm:prSet/>
      <dgm:spPr/>
      <dgm:t>
        <a:bodyPr/>
        <a:lstStyle/>
        <a:p>
          <a:endParaRPr lang="el-GR" sz="2000" b="0"/>
        </a:p>
      </dgm:t>
    </dgm:pt>
    <dgm:pt modelId="{93F69F04-00D1-4F0B-8583-A7B25DE2D33E}" type="sibTrans" cxnId="{A43C5216-7FC4-4090-AC6F-5926376FBC56}">
      <dgm:prSet/>
      <dgm:spPr/>
      <dgm:t>
        <a:bodyPr/>
        <a:lstStyle/>
        <a:p>
          <a:endParaRPr lang="el-GR" sz="2000" b="0"/>
        </a:p>
      </dgm:t>
    </dgm:pt>
    <dgm:pt modelId="{6A1F3F43-8E55-48F2-9C3D-1330D70319DB}">
      <dgm:prSet phldrT="[Κείμενο]"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pPr marL="176213" indent="-176213"/>
          <a:r>
            <a:rPr lang="el-GR" sz="2000" b="0" dirty="0" smtClean="0">
              <a:latin typeface="Arial" pitchFamily="34" charset="0"/>
              <a:cs typeface="Arial" pitchFamily="34" charset="0"/>
            </a:rPr>
            <a:t>Μηχανική αντοχή</a:t>
          </a:r>
          <a:endParaRPr lang="el-GR" sz="2000" b="0" dirty="0">
            <a:latin typeface="Arial" pitchFamily="34" charset="0"/>
            <a:cs typeface="Arial" pitchFamily="34" charset="0"/>
          </a:endParaRPr>
        </a:p>
      </dgm:t>
    </dgm:pt>
    <dgm:pt modelId="{9DEA9A83-BED1-47F0-8287-31CEC0CD417C}" type="parTrans" cxnId="{4C66A201-686B-454D-AFA5-9AF7AE56ADF3}">
      <dgm:prSet/>
      <dgm:spPr/>
      <dgm:t>
        <a:bodyPr/>
        <a:lstStyle/>
        <a:p>
          <a:endParaRPr lang="el-GR" sz="2000" b="0"/>
        </a:p>
      </dgm:t>
    </dgm:pt>
    <dgm:pt modelId="{314A8F84-DB51-481D-98A4-4D497E7E619D}" type="sibTrans" cxnId="{4C66A201-686B-454D-AFA5-9AF7AE56ADF3}">
      <dgm:prSet/>
      <dgm:spPr/>
      <dgm:t>
        <a:bodyPr/>
        <a:lstStyle/>
        <a:p>
          <a:endParaRPr lang="el-GR" sz="2000" b="0"/>
        </a:p>
      </dgm:t>
    </dgm:pt>
    <dgm:pt modelId="{761B5EF8-CF8D-46E3-ACDD-409803233BF9}" type="pres">
      <dgm:prSet presAssocID="{A0C130E2-0EEA-4DDD-99C2-5C15C2CD31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08CE2B1-6083-4FA6-AC60-D22C1FD7E4BC}" type="pres">
      <dgm:prSet presAssocID="{72B122AA-4FC2-4784-A442-FCC819E44B4E}" presName="composite" presStyleCnt="0"/>
      <dgm:spPr/>
    </dgm:pt>
    <dgm:pt modelId="{9B8D0FDE-30D8-443C-9040-659315187323}" type="pres">
      <dgm:prSet presAssocID="{72B122AA-4FC2-4784-A442-FCC819E44B4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2F3EC1-1E7B-4B0B-90B9-1D76A2F46416}" type="pres">
      <dgm:prSet presAssocID="{72B122AA-4FC2-4784-A442-FCC819E44B4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B290C3-52C8-4A85-A409-EC446AA84BA2}" type="pres">
      <dgm:prSet presAssocID="{BF6E02D9-AF82-4288-AFB3-2B9E76E44054}" presName="sp" presStyleCnt="0"/>
      <dgm:spPr/>
    </dgm:pt>
    <dgm:pt modelId="{6F701F14-05D8-4576-B737-1E8CC339ED2F}" type="pres">
      <dgm:prSet presAssocID="{D59FE783-3F88-405D-8245-833618487CFD}" presName="composite" presStyleCnt="0"/>
      <dgm:spPr/>
    </dgm:pt>
    <dgm:pt modelId="{F138B342-0890-4C0A-96FA-ECE380DB64B7}" type="pres">
      <dgm:prSet presAssocID="{D59FE783-3F88-405D-8245-833618487CF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54FDFD-7149-49D9-B150-CB55CA9BCB7F}" type="pres">
      <dgm:prSet presAssocID="{D59FE783-3F88-405D-8245-833618487CF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826E5A8-4713-43AD-999B-7AFB501ADCF1}" type="pres">
      <dgm:prSet presAssocID="{D953F183-6381-46D1-8577-DAAF47417B77}" presName="sp" presStyleCnt="0"/>
      <dgm:spPr/>
    </dgm:pt>
    <dgm:pt modelId="{2B0FFA46-A6C7-43FA-91C5-886F4D5565B1}" type="pres">
      <dgm:prSet presAssocID="{42A3AC86-25D5-446F-BC42-7921DA9138C9}" presName="composite" presStyleCnt="0"/>
      <dgm:spPr/>
    </dgm:pt>
    <dgm:pt modelId="{32F6B4AF-D4EF-47B1-8108-0BA20A2F45D5}" type="pres">
      <dgm:prSet presAssocID="{42A3AC86-25D5-446F-BC42-7921DA9138C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F629384-4502-4F4B-BC75-8BAEAB56DAA7}" type="pres">
      <dgm:prSet presAssocID="{42A3AC86-25D5-446F-BC42-7921DA9138C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C2A08BA-9394-4EDB-B127-3BD18244559A}" srcId="{72B122AA-4FC2-4784-A442-FCC819E44B4E}" destId="{0A96C7B2-46B6-41B8-9877-AAF176FB41A9}" srcOrd="0" destOrd="0" parTransId="{04EA4933-89B1-4F88-9E43-F0EB40200F1C}" sibTransId="{3062EF5B-D4C6-43FF-B50F-9696C6F07485}"/>
    <dgm:cxn modelId="{FE87D3F6-87AA-43E4-9344-26ECE85D8426}" type="presOf" srcId="{42A3AC86-25D5-446F-BC42-7921DA9138C9}" destId="{32F6B4AF-D4EF-47B1-8108-0BA20A2F45D5}" srcOrd="0" destOrd="0" presId="urn:microsoft.com/office/officeart/2005/8/layout/chevron2"/>
    <dgm:cxn modelId="{3FDB5426-8284-4320-9FF5-EF710AA99A65}" srcId="{A0C130E2-0EEA-4DDD-99C2-5C15C2CD3104}" destId="{D59FE783-3F88-405D-8245-833618487CFD}" srcOrd="1" destOrd="0" parTransId="{F67513E1-1D61-4778-AF21-510BA5117538}" sibTransId="{D953F183-6381-46D1-8577-DAAF47417B77}"/>
    <dgm:cxn modelId="{48DD938D-5F80-418C-82AA-47D83313A574}" type="presOf" srcId="{6A1F3F43-8E55-48F2-9C3D-1330D70319DB}" destId="{4F629384-4502-4F4B-BC75-8BAEAB56DAA7}" srcOrd="0" destOrd="0" presId="urn:microsoft.com/office/officeart/2005/8/layout/chevron2"/>
    <dgm:cxn modelId="{4C66A201-686B-454D-AFA5-9AF7AE56ADF3}" srcId="{42A3AC86-25D5-446F-BC42-7921DA9138C9}" destId="{6A1F3F43-8E55-48F2-9C3D-1330D70319DB}" srcOrd="0" destOrd="0" parTransId="{9DEA9A83-BED1-47F0-8287-31CEC0CD417C}" sibTransId="{314A8F84-DB51-481D-98A4-4D497E7E619D}"/>
    <dgm:cxn modelId="{30B02970-4ACE-40FD-B569-C4446894F849}" type="presOf" srcId="{0A96C7B2-46B6-41B8-9877-AAF176FB41A9}" destId="{FE2F3EC1-1E7B-4B0B-90B9-1D76A2F46416}" srcOrd="0" destOrd="0" presId="urn:microsoft.com/office/officeart/2005/8/layout/chevron2"/>
    <dgm:cxn modelId="{0801A30A-19E0-4DDE-98EF-87DCA779E30D}" type="presOf" srcId="{D59FE783-3F88-405D-8245-833618487CFD}" destId="{F138B342-0890-4C0A-96FA-ECE380DB64B7}" srcOrd="0" destOrd="0" presId="urn:microsoft.com/office/officeart/2005/8/layout/chevron2"/>
    <dgm:cxn modelId="{8002FB9C-91D6-46D3-B94B-327F7084E7EE}" srcId="{D59FE783-3F88-405D-8245-833618487CFD}" destId="{32F3AB47-1AAE-4631-A51A-9C1C797D3D56}" srcOrd="0" destOrd="0" parTransId="{E8548876-3E2F-4F4C-A3E8-9F697BED6997}" sibTransId="{F08FD6C9-5D15-4EA0-9F27-A9196C3879BD}"/>
    <dgm:cxn modelId="{A43C5216-7FC4-4090-AC6F-5926376FBC56}" srcId="{A0C130E2-0EEA-4DDD-99C2-5C15C2CD3104}" destId="{42A3AC86-25D5-446F-BC42-7921DA9138C9}" srcOrd="2" destOrd="0" parTransId="{7E8ADE4D-E3A1-4F2A-B0E1-B3D2288D4545}" sibTransId="{93F69F04-00D1-4F0B-8583-A7B25DE2D33E}"/>
    <dgm:cxn modelId="{3BA25080-E2C2-4753-B53A-E1E50C47F901}" type="presOf" srcId="{A0C130E2-0EEA-4DDD-99C2-5C15C2CD3104}" destId="{761B5EF8-CF8D-46E3-ACDD-409803233BF9}" srcOrd="0" destOrd="0" presId="urn:microsoft.com/office/officeart/2005/8/layout/chevron2"/>
    <dgm:cxn modelId="{E665E8A0-13FE-4A37-8DD7-0C7ED839090A}" srcId="{A0C130E2-0EEA-4DDD-99C2-5C15C2CD3104}" destId="{72B122AA-4FC2-4784-A442-FCC819E44B4E}" srcOrd="0" destOrd="0" parTransId="{DFD3D04B-BCF1-4A43-A210-29FA8D3CC5CF}" sibTransId="{BF6E02D9-AF82-4288-AFB3-2B9E76E44054}"/>
    <dgm:cxn modelId="{94F12304-442A-44D9-A999-3113A3176083}" type="presOf" srcId="{72B122AA-4FC2-4784-A442-FCC819E44B4E}" destId="{9B8D0FDE-30D8-443C-9040-659315187323}" srcOrd="0" destOrd="0" presId="urn:microsoft.com/office/officeart/2005/8/layout/chevron2"/>
    <dgm:cxn modelId="{DFA92811-603C-40A3-9E17-322D579D22F2}" type="presOf" srcId="{32F3AB47-1AAE-4631-A51A-9C1C797D3D56}" destId="{8554FDFD-7149-49D9-B150-CB55CA9BCB7F}" srcOrd="0" destOrd="0" presId="urn:microsoft.com/office/officeart/2005/8/layout/chevron2"/>
    <dgm:cxn modelId="{D9505BC8-FA9E-4E8F-BDA6-35AB75E8D2A9}" type="presParOf" srcId="{761B5EF8-CF8D-46E3-ACDD-409803233BF9}" destId="{708CE2B1-6083-4FA6-AC60-D22C1FD7E4BC}" srcOrd="0" destOrd="0" presId="urn:microsoft.com/office/officeart/2005/8/layout/chevron2"/>
    <dgm:cxn modelId="{EA78D401-7E14-4E1B-8ED3-E63A4571B612}" type="presParOf" srcId="{708CE2B1-6083-4FA6-AC60-D22C1FD7E4BC}" destId="{9B8D0FDE-30D8-443C-9040-659315187323}" srcOrd="0" destOrd="0" presId="urn:microsoft.com/office/officeart/2005/8/layout/chevron2"/>
    <dgm:cxn modelId="{D2A8B5F2-C1CC-4020-B1F5-18878284300D}" type="presParOf" srcId="{708CE2B1-6083-4FA6-AC60-D22C1FD7E4BC}" destId="{FE2F3EC1-1E7B-4B0B-90B9-1D76A2F46416}" srcOrd="1" destOrd="0" presId="urn:microsoft.com/office/officeart/2005/8/layout/chevron2"/>
    <dgm:cxn modelId="{23CD5397-BDB6-4765-853E-3D98DE1D0E3D}" type="presParOf" srcId="{761B5EF8-CF8D-46E3-ACDD-409803233BF9}" destId="{DAB290C3-52C8-4A85-A409-EC446AA84BA2}" srcOrd="1" destOrd="0" presId="urn:microsoft.com/office/officeart/2005/8/layout/chevron2"/>
    <dgm:cxn modelId="{56CBC504-F7D0-4983-BBBC-70C2A4228E8A}" type="presParOf" srcId="{761B5EF8-CF8D-46E3-ACDD-409803233BF9}" destId="{6F701F14-05D8-4576-B737-1E8CC339ED2F}" srcOrd="2" destOrd="0" presId="urn:microsoft.com/office/officeart/2005/8/layout/chevron2"/>
    <dgm:cxn modelId="{AA76615A-F8CD-4FD8-8559-22635303E141}" type="presParOf" srcId="{6F701F14-05D8-4576-B737-1E8CC339ED2F}" destId="{F138B342-0890-4C0A-96FA-ECE380DB64B7}" srcOrd="0" destOrd="0" presId="urn:microsoft.com/office/officeart/2005/8/layout/chevron2"/>
    <dgm:cxn modelId="{8C0D9525-217A-4586-973C-C5FC8E1CCE38}" type="presParOf" srcId="{6F701F14-05D8-4576-B737-1E8CC339ED2F}" destId="{8554FDFD-7149-49D9-B150-CB55CA9BCB7F}" srcOrd="1" destOrd="0" presId="urn:microsoft.com/office/officeart/2005/8/layout/chevron2"/>
    <dgm:cxn modelId="{045F6394-68C3-461F-8B60-B1583E57526D}" type="presParOf" srcId="{761B5EF8-CF8D-46E3-ACDD-409803233BF9}" destId="{B826E5A8-4713-43AD-999B-7AFB501ADCF1}" srcOrd="3" destOrd="0" presId="urn:microsoft.com/office/officeart/2005/8/layout/chevron2"/>
    <dgm:cxn modelId="{04209F74-5255-4636-9B9E-BE9B766A5F37}" type="presParOf" srcId="{761B5EF8-CF8D-46E3-ACDD-409803233BF9}" destId="{2B0FFA46-A6C7-43FA-91C5-886F4D5565B1}" srcOrd="4" destOrd="0" presId="urn:microsoft.com/office/officeart/2005/8/layout/chevron2"/>
    <dgm:cxn modelId="{74CDCFEC-7572-46FB-88BE-A9447C787250}" type="presParOf" srcId="{2B0FFA46-A6C7-43FA-91C5-886F4D5565B1}" destId="{32F6B4AF-D4EF-47B1-8108-0BA20A2F45D5}" srcOrd="0" destOrd="0" presId="urn:microsoft.com/office/officeart/2005/8/layout/chevron2"/>
    <dgm:cxn modelId="{86E10733-5FD2-4B41-A125-2764F9F8A879}" type="presParOf" srcId="{2B0FFA46-A6C7-43FA-91C5-886F4D5565B1}" destId="{4F629384-4502-4F4B-BC75-8BAEAB56DA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8CEA8A-0330-4DD5-A41C-A75740FEA02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A3FD528-DC4E-4419-B1E3-B96A4366C0E7}">
      <dgm:prSet phldrT="[Κείμενο]" custT="1"/>
      <dgm:spPr>
        <a:solidFill>
          <a:schemeClr val="accent1">
            <a:lumMod val="50000"/>
          </a:schemeClr>
        </a:solidFill>
      </dgm:spPr>
      <dgm:t>
        <a:bodyPr lIns="0" rIns="0"/>
        <a:lstStyle/>
        <a:p>
          <a:r>
            <a:rPr lang="el-GR" sz="2100" b="1" dirty="0" smtClean="0">
              <a:latin typeface="Arial" pitchFamily="34" charset="0"/>
              <a:cs typeface="Arial" pitchFamily="34" charset="0"/>
            </a:rPr>
            <a:t>Νανοϋλικά</a:t>
          </a:r>
          <a:endParaRPr lang="el-GR" sz="2100" b="1" dirty="0">
            <a:latin typeface="Arial" pitchFamily="34" charset="0"/>
            <a:cs typeface="Arial" pitchFamily="34" charset="0"/>
          </a:endParaRPr>
        </a:p>
      </dgm:t>
    </dgm:pt>
    <dgm:pt modelId="{66DF53DA-92A2-484A-B149-7A8D2720D337}" type="parTrans" cxnId="{6BEAE145-4133-4206-A53E-3517291647F5}">
      <dgm:prSet/>
      <dgm:spPr/>
      <dgm:t>
        <a:bodyPr/>
        <a:lstStyle/>
        <a:p>
          <a:endParaRPr lang="el-GR"/>
        </a:p>
      </dgm:t>
    </dgm:pt>
    <dgm:pt modelId="{34E40419-BFFC-4089-8E84-BB0D96596BF1}" type="sibTrans" cxnId="{6BEAE145-4133-4206-A53E-3517291647F5}">
      <dgm:prSet/>
      <dgm:spPr/>
      <dgm:t>
        <a:bodyPr/>
        <a:lstStyle/>
        <a:p>
          <a:endParaRPr lang="el-GR"/>
        </a:p>
      </dgm:t>
    </dgm:pt>
    <dgm:pt modelId="{8385A2D3-F836-419D-8987-C56F2940D076}">
      <dgm:prSet phldrT="[Κείμενο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100" b="1" dirty="0" smtClean="0">
              <a:latin typeface="Arial" pitchFamily="34" charset="0"/>
              <a:cs typeface="Arial" pitchFamily="34" charset="0"/>
            </a:rPr>
            <a:t>TiO</a:t>
          </a:r>
          <a:r>
            <a:rPr lang="en-US" sz="2100" b="1" baseline="-25000" dirty="0" smtClean="0">
              <a:latin typeface="Arial" pitchFamily="34" charset="0"/>
              <a:cs typeface="Arial" pitchFamily="34" charset="0"/>
            </a:rPr>
            <a:t>2</a:t>
          </a:r>
          <a:endParaRPr lang="el-GR" sz="2100" b="1" dirty="0">
            <a:latin typeface="Arial" pitchFamily="34" charset="0"/>
            <a:cs typeface="Arial" pitchFamily="34" charset="0"/>
          </a:endParaRPr>
        </a:p>
      </dgm:t>
    </dgm:pt>
    <dgm:pt modelId="{D38DE2EB-12E6-4C7C-A4FE-126C8E85C569}" type="parTrans" cxnId="{88593584-A0A0-4F89-BF6F-4E6F1031EAE9}">
      <dgm:prSet/>
      <dgm:spPr/>
      <dgm:t>
        <a:bodyPr/>
        <a:lstStyle/>
        <a:p>
          <a:endParaRPr lang="el-GR"/>
        </a:p>
      </dgm:t>
    </dgm:pt>
    <dgm:pt modelId="{E11B90A6-8878-492F-9617-0E92F421B104}" type="sibTrans" cxnId="{88593584-A0A0-4F89-BF6F-4E6F1031EAE9}">
      <dgm:prSet/>
      <dgm:spPr/>
      <dgm:t>
        <a:bodyPr/>
        <a:lstStyle/>
        <a:p>
          <a:endParaRPr lang="el-GR" dirty="0"/>
        </a:p>
      </dgm:t>
    </dgm:pt>
    <dgm:pt modelId="{AFAF5A88-109C-4E77-8486-BB40CAF020CD}">
      <dgm:prSet phldrT="[Κείμενο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100" b="1" dirty="0" smtClean="0">
              <a:latin typeface="Arial" pitchFamily="34" charset="0"/>
              <a:cs typeface="Arial" pitchFamily="34" charset="0"/>
            </a:rPr>
            <a:t>ZnO</a:t>
          </a:r>
          <a:endParaRPr lang="el-GR" sz="2100" b="1" dirty="0">
            <a:latin typeface="Arial" pitchFamily="34" charset="0"/>
            <a:cs typeface="Arial" pitchFamily="34" charset="0"/>
          </a:endParaRPr>
        </a:p>
      </dgm:t>
    </dgm:pt>
    <dgm:pt modelId="{E716446A-2B0B-4CFB-BFB5-1225D9FA4735}" type="parTrans" cxnId="{D840F252-5C1C-481D-84EC-1E409BCD7EEA}">
      <dgm:prSet/>
      <dgm:spPr/>
      <dgm:t>
        <a:bodyPr/>
        <a:lstStyle/>
        <a:p>
          <a:endParaRPr lang="el-GR"/>
        </a:p>
      </dgm:t>
    </dgm:pt>
    <dgm:pt modelId="{DFC7D47E-755F-4A9F-B15C-0F4E7B5459D2}" type="sibTrans" cxnId="{D840F252-5C1C-481D-84EC-1E409BCD7EEA}">
      <dgm:prSet/>
      <dgm:spPr/>
      <dgm:t>
        <a:bodyPr/>
        <a:lstStyle/>
        <a:p>
          <a:endParaRPr lang="el-GR" dirty="0"/>
        </a:p>
      </dgm:t>
    </dgm:pt>
    <dgm:pt modelId="{8BB4A7F5-DFC4-45FE-B030-5888E13C7C92}">
      <dgm:prSet phldrT="[Κείμενο]" custT="1"/>
      <dgm:spPr>
        <a:solidFill>
          <a:schemeClr val="accent1"/>
        </a:solidFill>
      </dgm:spPr>
      <dgm:t>
        <a:bodyPr/>
        <a:lstStyle/>
        <a:p>
          <a:r>
            <a:rPr lang="en-US" sz="2100" b="1" spc="-20" baseline="0" dirty="0" smtClean="0">
              <a:latin typeface="Arial" pitchFamily="34" charset="0"/>
              <a:cs typeface="Arial" pitchFamily="34" charset="0"/>
            </a:rPr>
            <a:t>MgO</a:t>
          </a:r>
          <a:endParaRPr lang="el-GR" sz="2100" b="1" spc="-20" baseline="0" dirty="0">
            <a:latin typeface="Arial" pitchFamily="34" charset="0"/>
            <a:cs typeface="Arial" pitchFamily="34" charset="0"/>
          </a:endParaRPr>
        </a:p>
      </dgm:t>
    </dgm:pt>
    <dgm:pt modelId="{0333FA27-FF0C-4CA2-9A23-4445140D1D76}" type="parTrans" cxnId="{0F1166FE-4D47-4E40-8C4F-E8929EE596D0}">
      <dgm:prSet/>
      <dgm:spPr/>
      <dgm:t>
        <a:bodyPr/>
        <a:lstStyle/>
        <a:p>
          <a:endParaRPr lang="el-GR"/>
        </a:p>
      </dgm:t>
    </dgm:pt>
    <dgm:pt modelId="{219543B4-C5DF-4574-A761-628341D08B1C}" type="sibTrans" cxnId="{0F1166FE-4D47-4E40-8C4F-E8929EE596D0}">
      <dgm:prSet/>
      <dgm:spPr/>
      <dgm:t>
        <a:bodyPr/>
        <a:lstStyle/>
        <a:p>
          <a:endParaRPr lang="el-GR" dirty="0"/>
        </a:p>
      </dgm:t>
    </dgm:pt>
    <dgm:pt modelId="{77B5C370-0E4B-4B2F-8B88-21D97F501C0F}">
      <dgm:prSet phldrT="[Κείμενο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100" b="1" dirty="0" smtClean="0">
              <a:latin typeface="Arial" pitchFamily="34" charset="0"/>
              <a:cs typeface="Arial" pitchFamily="34" charset="0"/>
            </a:rPr>
            <a:t>Au</a:t>
          </a:r>
          <a:endParaRPr lang="el-GR" sz="2100" b="1" dirty="0">
            <a:latin typeface="Arial" pitchFamily="34" charset="0"/>
            <a:cs typeface="Arial" pitchFamily="34" charset="0"/>
          </a:endParaRPr>
        </a:p>
      </dgm:t>
    </dgm:pt>
    <dgm:pt modelId="{A0052C36-F007-40A8-B5DD-910718C29251}" type="parTrans" cxnId="{6999B65B-40D0-446D-8ACC-3E4C5E4440A0}">
      <dgm:prSet/>
      <dgm:spPr/>
      <dgm:t>
        <a:bodyPr/>
        <a:lstStyle/>
        <a:p>
          <a:endParaRPr lang="el-GR"/>
        </a:p>
      </dgm:t>
    </dgm:pt>
    <dgm:pt modelId="{56DB34FA-DC0E-45C2-8658-CF21EFD3ECC4}" type="sibTrans" cxnId="{6999B65B-40D0-446D-8ACC-3E4C5E4440A0}">
      <dgm:prSet/>
      <dgm:spPr/>
      <dgm:t>
        <a:bodyPr/>
        <a:lstStyle/>
        <a:p>
          <a:endParaRPr lang="el-GR" dirty="0"/>
        </a:p>
      </dgm:t>
    </dgm:pt>
    <dgm:pt modelId="{3638ABCF-0470-44FD-BAC7-21F515297F3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100" b="1" dirty="0" smtClean="0">
              <a:latin typeface="Arial" pitchFamily="34" charset="0"/>
              <a:cs typeface="Arial" pitchFamily="34" charset="0"/>
            </a:rPr>
            <a:t>Ag</a:t>
          </a:r>
          <a:endParaRPr lang="el-GR" sz="2100" b="1" dirty="0">
            <a:latin typeface="Arial" pitchFamily="34" charset="0"/>
            <a:cs typeface="Arial" pitchFamily="34" charset="0"/>
          </a:endParaRPr>
        </a:p>
      </dgm:t>
    </dgm:pt>
    <dgm:pt modelId="{76F0DE17-52A5-4530-B821-74E8B03431D0}" type="parTrans" cxnId="{E0BD5A81-37E1-4CC0-9B47-0364DC75DE5E}">
      <dgm:prSet/>
      <dgm:spPr/>
      <dgm:t>
        <a:bodyPr/>
        <a:lstStyle/>
        <a:p>
          <a:endParaRPr lang="el-GR"/>
        </a:p>
      </dgm:t>
    </dgm:pt>
    <dgm:pt modelId="{553FBC14-B803-464C-8D7B-620E8B81BCB5}" type="sibTrans" cxnId="{E0BD5A81-37E1-4CC0-9B47-0364DC75DE5E}">
      <dgm:prSet/>
      <dgm:spPr/>
      <dgm:t>
        <a:bodyPr/>
        <a:lstStyle/>
        <a:p>
          <a:endParaRPr lang="el-GR" dirty="0"/>
        </a:p>
      </dgm:t>
    </dgm:pt>
    <dgm:pt modelId="{7B1E32B5-ABE0-488F-B996-8C9CB8A8FCBA}">
      <dgm:prSet custT="1"/>
      <dgm:spPr>
        <a:solidFill>
          <a:schemeClr val="accent1"/>
        </a:solidFill>
      </dgm:spPr>
      <dgm:t>
        <a:bodyPr/>
        <a:lstStyle/>
        <a:p>
          <a:r>
            <a:rPr lang="en-US" sz="2100" b="1" dirty="0" smtClean="0">
              <a:latin typeface="Arial" pitchFamily="34" charset="0"/>
              <a:cs typeface="Arial" pitchFamily="34" charset="0"/>
            </a:rPr>
            <a:t>FeO</a:t>
          </a:r>
          <a:endParaRPr lang="el-GR" sz="2100" b="1" dirty="0">
            <a:latin typeface="Arial" pitchFamily="34" charset="0"/>
            <a:cs typeface="Arial" pitchFamily="34" charset="0"/>
          </a:endParaRPr>
        </a:p>
      </dgm:t>
    </dgm:pt>
    <dgm:pt modelId="{775CAE4A-3C89-47AC-9664-631A525DB3AB}" type="parTrans" cxnId="{517AD4B6-A7C0-4BCF-9F5B-7DA3FC03AC89}">
      <dgm:prSet/>
      <dgm:spPr/>
      <dgm:t>
        <a:bodyPr/>
        <a:lstStyle/>
        <a:p>
          <a:endParaRPr lang="el-GR"/>
        </a:p>
      </dgm:t>
    </dgm:pt>
    <dgm:pt modelId="{A2C555A2-9D39-4A35-A792-7D93398DAAEE}" type="sibTrans" cxnId="{517AD4B6-A7C0-4BCF-9F5B-7DA3FC03AC89}">
      <dgm:prSet/>
      <dgm:spPr/>
      <dgm:t>
        <a:bodyPr/>
        <a:lstStyle/>
        <a:p>
          <a:endParaRPr lang="el-GR" dirty="0"/>
        </a:p>
      </dgm:t>
    </dgm:pt>
    <dgm:pt modelId="{31D14990-0773-45E4-967D-DEB8597F2BD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100" b="1" dirty="0" smtClean="0">
              <a:latin typeface="Arial" pitchFamily="34" charset="0"/>
              <a:cs typeface="Arial" pitchFamily="34" charset="0"/>
            </a:rPr>
            <a:t>CuO</a:t>
          </a:r>
          <a:endParaRPr lang="el-GR" sz="2100" b="1" dirty="0">
            <a:latin typeface="Arial" pitchFamily="34" charset="0"/>
            <a:cs typeface="Arial" pitchFamily="34" charset="0"/>
          </a:endParaRPr>
        </a:p>
      </dgm:t>
    </dgm:pt>
    <dgm:pt modelId="{D41D78CE-1D58-4FBD-99E6-4B5C9B6E3C69}" type="parTrans" cxnId="{A8A993D3-B362-40CC-A503-2FB7C3A189E5}">
      <dgm:prSet/>
      <dgm:spPr/>
      <dgm:t>
        <a:bodyPr/>
        <a:lstStyle/>
        <a:p>
          <a:endParaRPr lang="el-GR"/>
        </a:p>
      </dgm:t>
    </dgm:pt>
    <dgm:pt modelId="{8B891638-96D3-48AC-A5EF-103B1557CC8E}" type="sibTrans" cxnId="{A8A993D3-B362-40CC-A503-2FB7C3A189E5}">
      <dgm:prSet/>
      <dgm:spPr/>
      <dgm:t>
        <a:bodyPr/>
        <a:lstStyle/>
        <a:p>
          <a:endParaRPr lang="el-GR" dirty="0"/>
        </a:p>
      </dgm:t>
    </dgm:pt>
    <dgm:pt modelId="{CF96AAE3-2E7B-422B-8725-F0B2CCDB417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100" b="1" dirty="0" smtClean="0">
              <a:latin typeface="Arial" pitchFamily="34" charset="0"/>
              <a:cs typeface="Arial" pitchFamily="34" charset="0"/>
            </a:rPr>
            <a:t>HAp</a:t>
          </a:r>
          <a:endParaRPr lang="el-GR" sz="2100" b="1" dirty="0">
            <a:latin typeface="Arial" pitchFamily="34" charset="0"/>
            <a:cs typeface="Arial" pitchFamily="34" charset="0"/>
          </a:endParaRPr>
        </a:p>
      </dgm:t>
    </dgm:pt>
    <dgm:pt modelId="{7991BE31-952D-487A-8591-36FB8F6C1F48}" type="parTrans" cxnId="{035893FC-25E1-47CB-A413-10B6F982C9D9}">
      <dgm:prSet/>
      <dgm:spPr/>
      <dgm:t>
        <a:bodyPr/>
        <a:lstStyle/>
        <a:p>
          <a:endParaRPr lang="el-GR"/>
        </a:p>
      </dgm:t>
    </dgm:pt>
    <dgm:pt modelId="{28C40F3F-4304-44F3-B420-47365E65F52B}" type="sibTrans" cxnId="{035893FC-25E1-47CB-A413-10B6F982C9D9}">
      <dgm:prSet/>
      <dgm:spPr/>
      <dgm:t>
        <a:bodyPr/>
        <a:lstStyle/>
        <a:p>
          <a:endParaRPr lang="el-GR" dirty="0"/>
        </a:p>
      </dgm:t>
    </dgm:pt>
    <dgm:pt modelId="{03DE294B-1DEB-4E83-AE83-7C3DFF42FE67}">
      <dgm:prSet custT="1"/>
      <dgm:spPr>
        <a:solidFill>
          <a:schemeClr val="accent1"/>
        </a:solidFill>
      </dgm:spPr>
      <dgm:t>
        <a:bodyPr/>
        <a:lstStyle/>
        <a:p>
          <a:r>
            <a:rPr lang="en-US" sz="2100" b="1" dirty="0" smtClean="0">
              <a:latin typeface="Arial" pitchFamily="34" charset="0"/>
              <a:cs typeface="Arial" pitchFamily="34" charset="0"/>
            </a:rPr>
            <a:t>SiO</a:t>
          </a:r>
          <a:r>
            <a:rPr lang="en-US" sz="2100" b="1" baseline="-25000" dirty="0" smtClean="0">
              <a:latin typeface="Arial" pitchFamily="34" charset="0"/>
              <a:cs typeface="Arial" pitchFamily="34" charset="0"/>
            </a:rPr>
            <a:t>2</a:t>
          </a:r>
          <a:endParaRPr lang="el-GR" sz="2100" b="1" dirty="0">
            <a:latin typeface="Arial" pitchFamily="34" charset="0"/>
            <a:cs typeface="Arial" pitchFamily="34" charset="0"/>
          </a:endParaRPr>
        </a:p>
      </dgm:t>
    </dgm:pt>
    <dgm:pt modelId="{A42E2127-FF5E-47D2-A36C-4BF161162528}" type="parTrans" cxnId="{179DAEAB-43BC-4279-B46E-AD41ABC248D8}">
      <dgm:prSet/>
      <dgm:spPr/>
      <dgm:t>
        <a:bodyPr/>
        <a:lstStyle/>
        <a:p>
          <a:endParaRPr lang="el-GR"/>
        </a:p>
      </dgm:t>
    </dgm:pt>
    <dgm:pt modelId="{CF786FF3-0C5B-4682-AD5C-B74350EB96F9}" type="sibTrans" cxnId="{179DAEAB-43BC-4279-B46E-AD41ABC248D8}">
      <dgm:prSet/>
      <dgm:spPr/>
      <dgm:t>
        <a:bodyPr/>
        <a:lstStyle/>
        <a:p>
          <a:endParaRPr lang="el-GR" dirty="0"/>
        </a:p>
      </dgm:t>
    </dgm:pt>
    <dgm:pt modelId="{77E93052-3416-4BB4-872E-F72943907DAE}" type="pres">
      <dgm:prSet presAssocID="{968CEA8A-0330-4DD5-A41C-A75740FEA0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2122E2E-3AAE-4F05-9A2B-00A6E552AB13}" type="pres">
      <dgm:prSet presAssocID="{8A3FD528-DC4E-4419-B1E3-B96A4366C0E7}" presName="centerShape" presStyleLbl="node0" presStyleIdx="0" presStyleCnt="1" custScaleX="200319" custScaleY="96407"/>
      <dgm:spPr/>
      <dgm:t>
        <a:bodyPr/>
        <a:lstStyle/>
        <a:p>
          <a:endParaRPr lang="el-GR"/>
        </a:p>
      </dgm:t>
    </dgm:pt>
    <dgm:pt modelId="{E990EB9E-BEF8-4CCD-819D-B2CE0E39DD23}" type="pres">
      <dgm:prSet presAssocID="{8385A2D3-F836-419D-8987-C56F2940D076}" presName="node" presStyleLbl="node1" presStyleIdx="0" presStyleCnt="9" custScaleX="133100" custScaleY="1331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DFDAA9-D034-4ABE-A995-F3C9C09B0E90}" type="pres">
      <dgm:prSet presAssocID="{8385A2D3-F836-419D-8987-C56F2940D076}" presName="dummy" presStyleCnt="0"/>
      <dgm:spPr/>
    </dgm:pt>
    <dgm:pt modelId="{711C853A-52B7-47C8-9076-F38D9583E5C6}" type="pres">
      <dgm:prSet presAssocID="{E11B90A6-8878-492F-9617-0E92F421B104}" presName="sibTrans" presStyleLbl="sibTrans2D1" presStyleIdx="0" presStyleCnt="9"/>
      <dgm:spPr/>
      <dgm:t>
        <a:bodyPr/>
        <a:lstStyle/>
        <a:p>
          <a:endParaRPr lang="el-GR"/>
        </a:p>
      </dgm:t>
    </dgm:pt>
    <dgm:pt modelId="{35C7022B-BF66-44C9-B0A0-39841EB2C589}" type="pres">
      <dgm:prSet presAssocID="{AFAF5A88-109C-4E77-8486-BB40CAF020CD}" presName="node" presStyleLbl="node1" presStyleIdx="1" presStyleCnt="9" custScaleX="133100" custScaleY="1331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F3040E-2CA7-4E24-9618-2DCC2AF7C0B7}" type="pres">
      <dgm:prSet presAssocID="{AFAF5A88-109C-4E77-8486-BB40CAF020CD}" presName="dummy" presStyleCnt="0"/>
      <dgm:spPr/>
    </dgm:pt>
    <dgm:pt modelId="{5D850ECD-E7D5-46A8-9E85-005CA2817E82}" type="pres">
      <dgm:prSet presAssocID="{DFC7D47E-755F-4A9F-B15C-0F4E7B5459D2}" presName="sibTrans" presStyleLbl="sibTrans2D1" presStyleIdx="1" presStyleCnt="9"/>
      <dgm:spPr/>
      <dgm:t>
        <a:bodyPr/>
        <a:lstStyle/>
        <a:p>
          <a:endParaRPr lang="el-GR"/>
        </a:p>
      </dgm:t>
    </dgm:pt>
    <dgm:pt modelId="{6741BE3C-53F3-41F3-85FE-E34BCA256827}" type="pres">
      <dgm:prSet presAssocID="{8BB4A7F5-DFC4-45FE-B030-5888E13C7C92}" presName="node" presStyleLbl="node1" presStyleIdx="2" presStyleCnt="9" custScaleX="133100" custScaleY="1331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B86830-1B8E-44A6-ABB7-EC25CF6664A1}" type="pres">
      <dgm:prSet presAssocID="{8BB4A7F5-DFC4-45FE-B030-5888E13C7C92}" presName="dummy" presStyleCnt="0"/>
      <dgm:spPr/>
    </dgm:pt>
    <dgm:pt modelId="{5863A6AB-CC04-48C5-8D69-009912271121}" type="pres">
      <dgm:prSet presAssocID="{219543B4-C5DF-4574-A761-628341D08B1C}" presName="sibTrans" presStyleLbl="sibTrans2D1" presStyleIdx="2" presStyleCnt="9"/>
      <dgm:spPr/>
      <dgm:t>
        <a:bodyPr/>
        <a:lstStyle/>
        <a:p>
          <a:endParaRPr lang="el-GR"/>
        </a:p>
      </dgm:t>
    </dgm:pt>
    <dgm:pt modelId="{3C7CFFF0-9854-4ACA-AE22-D83176C7345A}" type="pres">
      <dgm:prSet presAssocID="{77B5C370-0E4B-4B2F-8B88-21D97F501C0F}" presName="node" presStyleLbl="node1" presStyleIdx="3" presStyleCnt="9" custScaleX="133100" custScaleY="1331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81A3891-0150-44B7-AB99-BB391B6A8533}" type="pres">
      <dgm:prSet presAssocID="{77B5C370-0E4B-4B2F-8B88-21D97F501C0F}" presName="dummy" presStyleCnt="0"/>
      <dgm:spPr/>
    </dgm:pt>
    <dgm:pt modelId="{EA9341D4-AA83-4693-8A08-C82F46D7439E}" type="pres">
      <dgm:prSet presAssocID="{56DB34FA-DC0E-45C2-8658-CF21EFD3ECC4}" presName="sibTrans" presStyleLbl="sibTrans2D1" presStyleIdx="3" presStyleCnt="9"/>
      <dgm:spPr/>
      <dgm:t>
        <a:bodyPr/>
        <a:lstStyle/>
        <a:p>
          <a:endParaRPr lang="el-GR"/>
        </a:p>
      </dgm:t>
    </dgm:pt>
    <dgm:pt modelId="{CF62C282-87A9-452A-86B7-3C197A4FDF8A}" type="pres">
      <dgm:prSet presAssocID="{3638ABCF-0470-44FD-BAC7-21F515297F34}" presName="node" presStyleLbl="node1" presStyleIdx="4" presStyleCnt="9" custScaleX="133100" custScaleY="1331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6823B1-219D-41FF-8310-94CF835CA848}" type="pres">
      <dgm:prSet presAssocID="{3638ABCF-0470-44FD-BAC7-21F515297F34}" presName="dummy" presStyleCnt="0"/>
      <dgm:spPr/>
    </dgm:pt>
    <dgm:pt modelId="{A48CF4C0-ECAA-4B21-8A0A-F67993829520}" type="pres">
      <dgm:prSet presAssocID="{553FBC14-B803-464C-8D7B-620E8B81BCB5}" presName="sibTrans" presStyleLbl="sibTrans2D1" presStyleIdx="4" presStyleCnt="9"/>
      <dgm:spPr/>
      <dgm:t>
        <a:bodyPr/>
        <a:lstStyle/>
        <a:p>
          <a:endParaRPr lang="el-GR"/>
        </a:p>
      </dgm:t>
    </dgm:pt>
    <dgm:pt modelId="{CB798DF5-3AC4-4CD7-B081-A4FDEBC5B21E}" type="pres">
      <dgm:prSet presAssocID="{7B1E32B5-ABE0-488F-B996-8C9CB8A8FCBA}" presName="node" presStyleLbl="node1" presStyleIdx="5" presStyleCnt="9" custScaleX="133100" custScaleY="1331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ABAE7F3-44BE-42E5-8D22-D5C2F5E5B180}" type="pres">
      <dgm:prSet presAssocID="{7B1E32B5-ABE0-488F-B996-8C9CB8A8FCBA}" presName="dummy" presStyleCnt="0"/>
      <dgm:spPr/>
    </dgm:pt>
    <dgm:pt modelId="{2D5FE578-1B70-4844-977E-E1BC51BE6B53}" type="pres">
      <dgm:prSet presAssocID="{A2C555A2-9D39-4A35-A792-7D93398DAAEE}" presName="sibTrans" presStyleLbl="sibTrans2D1" presStyleIdx="5" presStyleCnt="9"/>
      <dgm:spPr/>
      <dgm:t>
        <a:bodyPr/>
        <a:lstStyle/>
        <a:p>
          <a:endParaRPr lang="el-GR"/>
        </a:p>
      </dgm:t>
    </dgm:pt>
    <dgm:pt modelId="{290C0909-6DDB-4E21-A213-ACB73263683B}" type="pres">
      <dgm:prSet presAssocID="{31D14990-0773-45E4-967D-DEB8597F2BDC}" presName="node" presStyleLbl="node1" presStyleIdx="6" presStyleCnt="9" custScaleX="133100" custScaleY="133100" custRadScaleRad="93465" custRadScaleInc="-664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22EC6C-1A34-4600-8C23-1C4947502DB5}" type="pres">
      <dgm:prSet presAssocID="{31D14990-0773-45E4-967D-DEB8597F2BDC}" presName="dummy" presStyleCnt="0"/>
      <dgm:spPr/>
    </dgm:pt>
    <dgm:pt modelId="{9470D209-B5C4-41D9-9A5D-C89F2299B491}" type="pres">
      <dgm:prSet presAssocID="{8B891638-96D3-48AC-A5EF-103B1557CC8E}" presName="sibTrans" presStyleLbl="sibTrans2D1" presStyleIdx="6" presStyleCnt="9"/>
      <dgm:spPr/>
      <dgm:t>
        <a:bodyPr/>
        <a:lstStyle/>
        <a:p>
          <a:endParaRPr lang="el-GR"/>
        </a:p>
      </dgm:t>
    </dgm:pt>
    <dgm:pt modelId="{8D90F60C-8658-476B-9C69-1899F6F91423}" type="pres">
      <dgm:prSet presAssocID="{CF96AAE3-2E7B-422B-8725-F0B2CCDB4178}" presName="node" presStyleLbl="node1" presStyleIdx="7" presStyleCnt="9" custScaleX="133100" custScaleY="1331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4A601DF-FE5E-4BFD-9977-5F1A66DB17B6}" type="pres">
      <dgm:prSet presAssocID="{CF96AAE3-2E7B-422B-8725-F0B2CCDB4178}" presName="dummy" presStyleCnt="0"/>
      <dgm:spPr/>
    </dgm:pt>
    <dgm:pt modelId="{E90D5AA2-87C0-43B4-938A-DCB246C8FB03}" type="pres">
      <dgm:prSet presAssocID="{28C40F3F-4304-44F3-B420-47365E65F52B}" presName="sibTrans" presStyleLbl="sibTrans2D1" presStyleIdx="7" presStyleCnt="9"/>
      <dgm:spPr/>
      <dgm:t>
        <a:bodyPr/>
        <a:lstStyle/>
        <a:p>
          <a:endParaRPr lang="el-GR"/>
        </a:p>
      </dgm:t>
    </dgm:pt>
    <dgm:pt modelId="{1B9F1BC5-3E6B-4EF8-A017-82F36C4E15CB}" type="pres">
      <dgm:prSet presAssocID="{03DE294B-1DEB-4E83-AE83-7C3DFF42FE67}" presName="node" presStyleLbl="node1" presStyleIdx="8" presStyleCnt="9" custScaleX="133100" custScaleY="1331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A0B1CF-10B6-4FDD-A865-2D68F0519F6C}" type="pres">
      <dgm:prSet presAssocID="{03DE294B-1DEB-4E83-AE83-7C3DFF42FE67}" presName="dummy" presStyleCnt="0"/>
      <dgm:spPr/>
    </dgm:pt>
    <dgm:pt modelId="{2B9BDF06-A8FB-4167-AAA9-CE3CDF0AF36E}" type="pres">
      <dgm:prSet presAssocID="{CF786FF3-0C5B-4682-AD5C-B74350EB96F9}" presName="sibTrans" presStyleLbl="sibTrans2D1" presStyleIdx="8" presStyleCnt="9"/>
      <dgm:spPr/>
      <dgm:t>
        <a:bodyPr/>
        <a:lstStyle/>
        <a:p>
          <a:endParaRPr lang="el-GR"/>
        </a:p>
      </dgm:t>
    </dgm:pt>
  </dgm:ptLst>
  <dgm:cxnLst>
    <dgm:cxn modelId="{D1ADA8BD-914A-494D-B811-983054C59183}" type="presOf" srcId="{8385A2D3-F836-419D-8987-C56F2940D076}" destId="{E990EB9E-BEF8-4CCD-819D-B2CE0E39DD23}" srcOrd="0" destOrd="0" presId="urn:microsoft.com/office/officeart/2005/8/layout/radial6"/>
    <dgm:cxn modelId="{0F1166FE-4D47-4E40-8C4F-E8929EE596D0}" srcId="{8A3FD528-DC4E-4419-B1E3-B96A4366C0E7}" destId="{8BB4A7F5-DFC4-45FE-B030-5888E13C7C92}" srcOrd="2" destOrd="0" parTransId="{0333FA27-FF0C-4CA2-9A23-4445140D1D76}" sibTransId="{219543B4-C5DF-4574-A761-628341D08B1C}"/>
    <dgm:cxn modelId="{517AD4B6-A7C0-4BCF-9F5B-7DA3FC03AC89}" srcId="{8A3FD528-DC4E-4419-B1E3-B96A4366C0E7}" destId="{7B1E32B5-ABE0-488F-B996-8C9CB8A8FCBA}" srcOrd="5" destOrd="0" parTransId="{775CAE4A-3C89-47AC-9664-631A525DB3AB}" sibTransId="{A2C555A2-9D39-4A35-A792-7D93398DAAEE}"/>
    <dgm:cxn modelId="{F1E0D377-CAC0-45C2-8585-1A7750D91644}" type="presOf" srcId="{553FBC14-B803-464C-8D7B-620E8B81BCB5}" destId="{A48CF4C0-ECAA-4B21-8A0A-F67993829520}" srcOrd="0" destOrd="0" presId="urn:microsoft.com/office/officeart/2005/8/layout/radial6"/>
    <dgm:cxn modelId="{209804C5-EB34-4EFE-96D3-901C7D213CC6}" type="presOf" srcId="{E11B90A6-8878-492F-9617-0E92F421B104}" destId="{711C853A-52B7-47C8-9076-F38D9583E5C6}" srcOrd="0" destOrd="0" presId="urn:microsoft.com/office/officeart/2005/8/layout/radial6"/>
    <dgm:cxn modelId="{89F35700-20D5-4211-9A43-06D381CC5CF0}" type="presOf" srcId="{8BB4A7F5-DFC4-45FE-B030-5888E13C7C92}" destId="{6741BE3C-53F3-41F3-85FE-E34BCA256827}" srcOrd="0" destOrd="0" presId="urn:microsoft.com/office/officeart/2005/8/layout/radial6"/>
    <dgm:cxn modelId="{EBC1EE62-599C-4C1E-8752-3AAF9A75AA01}" type="presOf" srcId="{CF786FF3-0C5B-4682-AD5C-B74350EB96F9}" destId="{2B9BDF06-A8FB-4167-AAA9-CE3CDF0AF36E}" srcOrd="0" destOrd="0" presId="urn:microsoft.com/office/officeart/2005/8/layout/radial6"/>
    <dgm:cxn modelId="{ED913687-3A08-475D-B2AB-029EA48DC64A}" type="presOf" srcId="{CF96AAE3-2E7B-422B-8725-F0B2CCDB4178}" destId="{8D90F60C-8658-476B-9C69-1899F6F91423}" srcOrd="0" destOrd="0" presId="urn:microsoft.com/office/officeart/2005/8/layout/radial6"/>
    <dgm:cxn modelId="{88593584-A0A0-4F89-BF6F-4E6F1031EAE9}" srcId="{8A3FD528-DC4E-4419-B1E3-B96A4366C0E7}" destId="{8385A2D3-F836-419D-8987-C56F2940D076}" srcOrd="0" destOrd="0" parTransId="{D38DE2EB-12E6-4C7C-A4FE-126C8E85C569}" sibTransId="{E11B90A6-8878-492F-9617-0E92F421B104}"/>
    <dgm:cxn modelId="{1B30F569-1A30-4B55-A2EE-BFBDC2AF795E}" type="presOf" srcId="{3638ABCF-0470-44FD-BAC7-21F515297F34}" destId="{CF62C282-87A9-452A-86B7-3C197A4FDF8A}" srcOrd="0" destOrd="0" presId="urn:microsoft.com/office/officeart/2005/8/layout/radial6"/>
    <dgm:cxn modelId="{6BEAE145-4133-4206-A53E-3517291647F5}" srcId="{968CEA8A-0330-4DD5-A41C-A75740FEA02A}" destId="{8A3FD528-DC4E-4419-B1E3-B96A4366C0E7}" srcOrd="0" destOrd="0" parTransId="{66DF53DA-92A2-484A-B149-7A8D2720D337}" sibTransId="{34E40419-BFFC-4089-8E84-BB0D96596BF1}"/>
    <dgm:cxn modelId="{D4F09873-2DE5-42C2-93A2-A1E8CED9FB1F}" type="presOf" srcId="{8A3FD528-DC4E-4419-B1E3-B96A4366C0E7}" destId="{D2122E2E-3AAE-4F05-9A2B-00A6E552AB13}" srcOrd="0" destOrd="0" presId="urn:microsoft.com/office/officeart/2005/8/layout/radial6"/>
    <dgm:cxn modelId="{D840F252-5C1C-481D-84EC-1E409BCD7EEA}" srcId="{8A3FD528-DC4E-4419-B1E3-B96A4366C0E7}" destId="{AFAF5A88-109C-4E77-8486-BB40CAF020CD}" srcOrd="1" destOrd="0" parTransId="{E716446A-2B0B-4CFB-BFB5-1225D9FA4735}" sibTransId="{DFC7D47E-755F-4A9F-B15C-0F4E7B5459D2}"/>
    <dgm:cxn modelId="{035893FC-25E1-47CB-A413-10B6F982C9D9}" srcId="{8A3FD528-DC4E-4419-B1E3-B96A4366C0E7}" destId="{CF96AAE3-2E7B-422B-8725-F0B2CCDB4178}" srcOrd="7" destOrd="0" parTransId="{7991BE31-952D-487A-8591-36FB8F6C1F48}" sibTransId="{28C40F3F-4304-44F3-B420-47365E65F52B}"/>
    <dgm:cxn modelId="{DBCF9E29-1C1D-4084-88B3-6C40CB25B40E}" type="presOf" srcId="{8B891638-96D3-48AC-A5EF-103B1557CC8E}" destId="{9470D209-B5C4-41D9-9A5D-C89F2299B491}" srcOrd="0" destOrd="0" presId="urn:microsoft.com/office/officeart/2005/8/layout/radial6"/>
    <dgm:cxn modelId="{C016F8CE-3A02-4279-B9F8-5264CC481074}" type="presOf" srcId="{AFAF5A88-109C-4E77-8486-BB40CAF020CD}" destId="{35C7022B-BF66-44C9-B0A0-39841EB2C589}" srcOrd="0" destOrd="0" presId="urn:microsoft.com/office/officeart/2005/8/layout/radial6"/>
    <dgm:cxn modelId="{46B12DE2-22FE-4856-BF5D-0EFA6A604806}" type="presOf" srcId="{A2C555A2-9D39-4A35-A792-7D93398DAAEE}" destId="{2D5FE578-1B70-4844-977E-E1BC51BE6B53}" srcOrd="0" destOrd="0" presId="urn:microsoft.com/office/officeart/2005/8/layout/radial6"/>
    <dgm:cxn modelId="{0D94F044-7CA9-4402-8228-E034B9049369}" type="presOf" srcId="{28C40F3F-4304-44F3-B420-47365E65F52B}" destId="{E90D5AA2-87C0-43B4-938A-DCB246C8FB03}" srcOrd="0" destOrd="0" presId="urn:microsoft.com/office/officeart/2005/8/layout/radial6"/>
    <dgm:cxn modelId="{8A334C49-C1A7-469C-A148-9CBD0D5C7156}" type="presOf" srcId="{DFC7D47E-755F-4A9F-B15C-0F4E7B5459D2}" destId="{5D850ECD-E7D5-46A8-9E85-005CA2817E82}" srcOrd="0" destOrd="0" presId="urn:microsoft.com/office/officeart/2005/8/layout/radial6"/>
    <dgm:cxn modelId="{768D7DC5-FA34-4BF4-99B2-65F1C300BD6F}" type="presOf" srcId="{7B1E32B5-ABE0-488F-B996-8C9CB8A8FCBA}" destId="{CB798DF5-3AC4-4CD7-B081-A4FDEBC5B21E}" srcOrd="0" destOrd="0" presId="urn:microsoft.com/office/officeart/2005/8/layout/radial6"/>
    <dgm:cxn modelId="{72FE341A-5076-4108-B1A5-22ED5BAF8F39}" type="presOf" srcId="{968CEA8A-0330-4DD5-A41C-A75740FEA02A}" destId="{77E93052-3416-4BB4-872E-F72943907DAE}" srcOrd="0" destOrd="0" presId="urn:microsoft.com/office/officeart/2005/8/layout/radial6"/>
    <dgm:cxn modelId="{BC20EC86-749E-4D14-88FA-00D0CB193AA8}" type="presOf" srcId="{31D14990-0773-45E4-967D-DEB8597F2BDC}" destId="{290C0909-6DDB-4E21-A213-ACB73263683B}" srcOrd="0" destOrd="0" presId="urn:microsoft.com/office/officeart/2005/8/layout/radial6"/>
    <dgm:cxn modelId="{6999B65B-40D0-446D-8ACC-3E4C5E4440A0}" srcId="{8A3FD528-DC4E-4419-B1E3-B96A4366C0E7}" destId="{77B5C370-0E4B-4B2F-8B88-21D97F501C0F}" srcOrd="3" destOrd="0" parTransId="{A0052C36-F007-40A8-B5DD-910718C29251}" sibTransId="{56DB34FA-DC0E-45C2-8658-CF21EFD3ECC4}"/>
    <dgm:cxn modelId="{A8A993D3-B362-40CC-A503-2FB7C3A189E5}" srcId="{8A3FD528-DC4E-4419-B1E3-B96A4366C0E7}" destId="{31D14990-0773-45E4-967D-DEB8597F2BDC}" srcOrd="6" destOrd="0" parTransId="{D41D78CE-1D58-4FBD-99E6-4B5C9B6E3C69}" sibTransId="{8B891638-96D3-48AC-A5EF-103B1557CC8E}"/>
    <dgm:cxn modelId="{B637D4BA-C5DC-4355-BF96-D676662AECB0}" type="presOf" srcId="{56DB34FA-DC0E-45C2-8658-CF21EFD3ECC4}" destId="{EA9341D4-AA83-4693-8A08-C82F46D7439E}" srcOrd="0" destOrd="0" presId="urn:microsoft.com/office/officeart/2005/8/layout/radial6"/>
    <dgm:cxn modelId="{3AFAAF48-B5B9-4F63-AF45-33B449EAC299}" type="presOf" srcId="{03DE294B-1DEB-4E83-AE83-7C3DFF42FE67}" destId="{1B9F1BC5-3E6B-4EF8-A017-82F36C4E15CB}" srcOrd="0" destOrd="0" presId="urn:microsoft.com/office/officeart/2005/8/layout/radial6"/>
    <dgm:cxn modelId="{D2A61357-9C69-421E-8AD7-9CF78627D604}" type="presOf" srcId="{219543B4-C5DF-4574-A761-628341D08B1C}" destId="{5863A6AB-CC04-48C5-8D69-009912271121}" srcOrd="0" destOrd="0" presId="urn:microsoft.com/office/officeart/2005/8/layout/radial6"/>
    <dgm:cxn modelId="{37B42041-C087-4B2B-906C-53E1689E4B0F}" type="presOf" srcId="{77B5C370-0E4B-4B2F-8B88-21D97F501C0F}" destId="{3C7CFFF0-9854-4ACA-AE22-D83176C7345A}" srcOrd="0" destOrd="0" presId="urn:microsoft.com/office/officeart/2005/8/layout/radial6"/>
    <dgm:cxn modelId="{E0BD5A81-37E1-4CC0-9B47-0364DC75DE5E}" srcId="{8A3FD528-DC4E-4419-B1E3-B96A4366C0E7}" destId="{3638ABCF-0470-44FD-BAC7-21F515297F34}" srcOrd="4" destOrd="0" parTransId="{76F0DE17-52A5-4530-B821-74E8B03431D0}" sibTransId="{553FBC14-B803-464C-8D7B-620E8B81BCB5}"/>
    <dgm:cxn modelId="{179DAEAB-43BC-4279-B46E-AD41ABC248D8}" srcId="{8A3FD528-DC4E-4419-B1E3-B96A4366C0E7}" destId="{03DE294B-1DEB-4E83-AE83-7C3DFF42FE67}" srcOrd="8" destOrd="0" parTransId="{A42E2127-FF5E-47D2-A36C-4BF161162528}" sibTransId="{CF786FF3-0C5B-4682-AD5C-B74350EB96F9}"/>
    <dgm:cxn modelId="{CE7326A2-F95A-44C7-8CB6-68F38CADCA1A}" type="presParOf" srcId="{77E93052-3416-4BB4-872E-F72943907DAE}" destId="{D2122E2E-3AAE-4F05-9A2B-00A6E552AB13}" srcOrd="0" destOrd="0" presId="urn:microsoft.com/office/officeart/2005/8/layout/radial6"/>
    <dgm:cxn modelId="{3DF01DAD-4F4F-4058-9F45-7B1D40A8AD8D}" type="presParOf" srcId="{77E93052-3416-4BB4-872E-F72943907DAE}" destId="{E990EB9E-BEF8-4CCD-819D-B2CE0E39DD23}" srcOrd="1" destOrd="0" presId="urn:microsoft.com/office/officeart/2005/8/layout/radial6"/>
    <dgm:cxn modelId="{BA4D5EC4-E2F6-4A1A-A730-F4A20ADA3D63}" type="presParOf" srcId="{77E93052-3416-4BB4-872E-F72943907DAE}" destId="{D0DFDAA9-D034-4ABE-A995-F3C9C09B0E90}" srcOrd="2" destOrd="0" presId="urn:microsoft.com/office/officeart/2005/8/layout/radial6"/>
    <dgm:cxn modelId="{43D49B49-1749-4774-B6FA-362CD95495BB}" type="presParOf" srcId="{77E93052-3416-4BB4-872E-F72943907DAE}" destId="{711C853A-52B7-47C8-9076-F38D9583E5C6}" srcOrd="3" destOrd="0" presId="urn:microsoft.com/office/officeart/2005/8/layout/radial6"/>
    <dgm:cxn modelId="{25117BCF-35C1-43FD-8AFA-3268D5F5C791}" type="presParOf" srcId="{77E93052-3416-4BB4-872E-F72943907DAE}" destId="{35C7022B-BF66-44C9-B0A0-39841EB2C589}" srcOrd="4" destOrd="0" presId="urn:microsoft.com/office/officeart/2005/8/layout/radial6"/>
    <dgm:cxn modelId="{CFD336EA-578B-4E85-B3C8-229F348C382E}" type="presParOf" srcId="{77E93052-3416-4BB4-872E-F72943907DAE}" destId="{CEF3040E-2CA7-4E24-9618-2DCC2AF7C0B7}" srcOrd="5" destOrd="0" presId="urn:microsoft.com/office/officeart/2005/8/layout/radial6"/>
    <dgm:cxn modelId="{897F67B6-A97C-4B9F-B578-141F3E9837B3}" type="presParOf" srcId="{77E93052-3416-4BB4-872E-F72943907DAE}" destId="{5D850ECD-E7D5-46A8-9E85-005CA2817E82}" srcOrd="6" destOrd="0" presId="urn:microsoft.com/office/officeart/2005/8/layout/radial6"/>
    <dgm:cxn modelId="{8F0F71F8-4658-47E6-8314-EAC315B06802}" type="presParOf" srcId="{77E93052-3416-4BB4-872E-F72943907DAE}" destId="{6741BE3C-53F3-41F3-85FE-E34BCA256827}" srcOrd="7" destOrd="0" presId="urn:microsoft.com/office/officeart/2005/8/layout/radial6"/>
    <dgm:cxn modelId="{6FA8D22B-DD31-4523-94A1-65B3BE3D2D15}" type="presParOf" srcId="{77E93052-3416-4BB4-872E-F72943907DAE}" destId="{08B86830-1B8E-44A6-ABB7-EC25CF6664A1}" srcOrd="8" destOrd="0" presId="urn:microsoft.com/office/officeart/2005/8/layout/radial6"/>
    <dgm:cxn modelId="{8EA56B59-9202-40FC-AC90-F6B20E0CD291}" type="presParOf" srcId="{77E93052-3416-4BB4-872E-F72943907DAE}" destId="{5863A6AB-CC04-48C5-8D69-009912271121}" srcOrd="9" destOrd="0" presId="urn:microsoft.com/office/officeart/2005/8/layout/radial6"/>
    <dgm:cxn modelId="{16567122-FC65-4005-9020-B21036BD6831}" type="presParOf" srcId="{77E93052-3416-4BB4-872E-F72943907DAE}" destId="{3C7CFFF0-9854-4ACA-AE22-D83176C7345A}" srcOrd="10" destOrd="0" presId="urn:microsoft.com/office/officeart/2005/8/layout/radial6"/>
    <dgm:cxn modelId="{96C422ED-2F1E-4A54-AD2E-FEC6136016D5}" type="presParOf" srcId="{77E93052-3416-4BB4-872E-F72943907DAE}" destId="{381A3891-0150-44B7-AB99-BB391B6A8533}" srcOrd="11" destOrd="0" presId="urn:microsoft.com/office/officeart/2005/8/layout/radial6"/>
    <dgm:cxn modelId="{7B838564-5E10-4D21-A694-4D62BF7C20EF}" type="presParOf" srcId="{77E93052-3416-4BB4-872E-F72943907DAE}" destId="{EA9341D4-AA83-4693-8A08-C82F46D7439E}" srcOrd="12" destOrd="0" presId="urn:microsoft.com/office/officeart/2005/8/layout/radial6"/>
    <dgm:cxn modelId="{BAA072E8-0F8F-47F1-A15E-A9AE93D68C21}" type="presParOf" srcId="{77E93052-3416-4BB4-872E-F72943907DAE}" destId="{CF62C282-87A9-452A-86B7-3C197A4FDF8A}" srcOrd="13" destOrd="0" presId="urn:microsoft.com/office/officeart/2005/8/layout/radial6"/>
    <dgm:cxn modelId="{D574914A-BA06-4A79-BAB2-B3EB0BAC806C}" type="presParOf" srcId="{77E93052-3416-4BB4-872E-F72943907DAE}" destId="{246823B1-219D-41FF-8310-94CF835CA848}" srcOrd="14" destOrd="0" presId="urn:microsoft.com/office/officeart/2005/8/layout/radial6"/>
    <dgm:cxn modelId="{202F336E-B796-4EB3-8106-001C4A40E6D4}" type="presParOf" srcId="{77E93052-3416-4BB4-872E-F72943907DAE}" destId="{A48CF4C0-ECAA-4B21-8A0A-F67993829520}" srcOrd="15" destOrd="0" presId="urn:microsoft.com/office/officeart/2005/8/layout/radial6"/>
    <dgm:cxn modelId="{AAAA1DA7-42F1-41C6-9F29-C65A3074E267}" type="presParOf" srcId="{77E93052-3416-4BB4-872E-F72943907DAE}" destId="{CB798DF5-3AC4-4CD7-B081-A4FDEBC5B21E}" srcOrd="16" destOrd="0" presId="urn:microsoft.com/office/officeart/2005/8/layout/radial6"/>
    <dgm:cxn modelId="{3C6D1F5D-65BB-4410-A15D-F72664D37367}" type="presParOf" srcId="{77E93052-3416-4BB4-872E-F72943907DAE}" destId="{7ABAE7F3-44BE-42E5-8D22-D5C2F5E5B180}" srcOrd="17" destOrd="0" presId="urn:microsoft.com/office/officeart/2005/8/layout/radial6"/>
    <dgm:cxn modelId="{CD6962B0-C049-4554-B92A-5043331D74EE}" type="presParOf" srcId="{77E93052-3416-4BB4-872E-F72943907DAE}" destId="{2D5FE578-1B70-4844-977E-E1BC51BE6B53}" srcOrd="18" destOrd="0" presId="urn:microsoft.com/office/officeart/2005/8/layout/radial6"/>
    <dgm:cxn modelId="{5E04807C-D4BC-4051-8356-5385D32F306B}" type="presParOf" srcId="{77E93052-3416-4BB4-872E-F72943907DAE}" destId="{290C0909-6DDB-4E21-A213-ACB73263683B}" srcOrd="19" destOrd="0" presId="urn:microsoft.com/office/officeart/2005/8/layout/radial6"/>
    <dgm:cxn modelId="{E4B3F34E-3EC6-4476-B200-F58494397E79}" type="presParOf" srcId="{77E93052-3416-4BB4-872E-F72943907DAE}" destId="{D022EC6C-1A34-4600-8C23-1C4947502DB5}" srcOrd="20" destOrd="0" presId="urn:microsoft.com/office/officeart/2005/8/layout/radial6"/>
    <dgm:cxn modelId="{6F3DB1E1-B55B-484B-85AC-DCCE09A31D8B}" type="presParOf" srcId="{77E93052-3416-4BB4-872E-F72943907DAE}" destId="{9470D209-B5C4-41D9-9A5D-C89F2299B491}" srcOrd="21" destOrd="0" presId="urn:microsoft.com/office/officeart/2005/8/layout/radial6"/>
    <dgm:cxn modelId="{428DEA1B-016D-4EC4-A38C-D7417E104695}" type="presParOf" srcId="{77E93052-3416-4BB4-872E-F72943907DAE}" destId="{8D90F60C-8658-476B-9C69-1899F6F91423}" srcOrd="22" destOrd="0" presId="urn:microsoft.com/office/officeart/2005/8/layout/radial6"/>
    <dgm:cxn modelId="{99A322A6-68AC-4DB0-88C6-4BF2EA34F197}" type="presParOf" srcId="{77E93052-3416-4BB4-872E-F72943907DAE}" destId="{B4A601DF-FE5E-4BFD-9977-5F1A66DB17B6}" srcOrd="23" destOrd="0" presId="urn:microsoft.com/office/officeart/2005/8/layout/radial6"/>
    <dgm:cxn modelId="{2C0F7B7D-8139-4391-96D6-03EF0420FA06}" type="presParOf" srcId="{77E93052-3416-4BB4-872E-F72943907DAE}" destId="{E90D5AA2-87C0-43B4-938A-DCB246C8FB03}" srcOrd="24" destOrd="0" presId="urn:microsoft.com/office/officeart/2005/8/layout/radial6"/>
    <dgm:cxn modelId="{2FEB9811-5A67-4168-BCD8-D20B3236A449}" type="presParOf" srcId="{77E93052-3416-4BB4-872E-F72943907DAE}" destId="{1B9F1BC5-3E6B-4EF8-A017-82F36C4E15CB}" srcOrd="25" destOrd="0" presId="urn:microsoft.com/office/officeart/2005/8/layout/radial6"/>
    <dgm:cxn modelId="{48CD5F91-43B6-4255-8828-712886D3E7E9}" type="presParOf" srcId="{77E93052-3416-4BB4-872E-F72943907DAE}" destId="{42A0B1CF-10B6-4FDD-A865-2D68F0519F6C}" srcOrd="26" destOrd="0" presId="urn:microsoft.com/office/officeart/2005/8/layout/radial6"/>
    <dgm:cxn modelId="{30CAA4DC-BAE6-494A-B57A-99ECFF56BE10}" type="presParOf" srcId="{77E93052-3416-4BB4-872E-F72943907DAE}" destId="{2B9BDF06-A8FB-4167-AAA9-CE3CDF0AF36E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466288-1670-4979-BD2A-3DE321856F3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5838038-6EE5-4EAB-8A82-215984125A23}">
      <dgm:prSet phldrT="[Κείμενο]" custT="1"/>
      <dgm:spPr>
        <a:solidFill>
          <a:schemeClr val="accent1">
            <a:lumMod val="75000"/>
          </a:schemeClr>
        </a:solidFill>
      </dgm:spPr>
      <dgm:t>
        <a:bodyPr anchor="ctr" anchorCtr="0"/>
        <a:lstStyle/>
        <a:p>
          <a:r>
            <a:rPr lang="el-GR" sz="2200" b="1" dirty="0" smtClean="0">
              <a:latin typeface="Arial" pitchFamily="34" charset="0"/>
              <a:cs typeface="Arial" pitchFamily="34" charset="0"/>
            </a:rPr>
            <a:t>Ανάλυση</a:t>
          </a:r>
          <a:endParaRPr lang="el-GR" sz="2200" b="1" dirty="0">
            <a:latin typeface="Arial" pitchFamily="34" charset="0"/>
            <a:cs typeface="Arial" pitchFamily="34" charset="0"/>
          </a:endParaRPr>
        </a:p>
      </dgm:t>
    </dgm:pt>
    <dgm:pt modelId="{F5EBE35B-04F3-4843-8970-B1412A628214}" type="parTrans" cxnId="{8044A7A2-488C-4C50-BB4A-5D6423DDA957}">
      <dgm:prSet/>
      <dgm:spPr/>
      <dgm:t>
        <a:bodyPr/>
        <a:lstStyle/>
        <a:p>
          <a:endParaRPr lang="el-GR"/>
        </a:p>
      </dgm:t>
    </dgm:pt>
    <dgm:pt modelId="{F2757EEE-240B-4234-9CD5-60AA2FF04253}" type="sibTrans" cxnId="{8044A7A2-488C-4C50-BB4A-5D6423DDA957}">
      <dgm:prSet/>
      <dgm:spPr/>
      <dgm:t>
        <a:bodyPr/>
        <a:lstStyle/>
        <a:p>
          <a:endParaRPr lang="el-GR"/>
        </a:p>
      </dgm:t>
    </dgm:pt>
    <dgm:pt modelId="{C1C73CD4-8BFA-4724-BC45-B9F1133582C9}">
      <dgm:prSet phldrT="[Κείμενο]" custT="1"/>
      <dgm:spPr>
        <a:solidFill>
          <a:schemeClr val="accent1">
            <a:lumMod val="75000"/>
          </a:schemeClr>
        </a:solidFill>
      </dgm:spPr>
      <dgm:t>
        <a:bodyPr anchor="ctr" anchorCtr="0"/>
        <a:lstStyle/>
        <a:p>
          <a:r>
            <a:rPr lang="el-GR" sz="2200" dirty="0" smtClean="0">
              <a:latin typeface="Arial" pitchFamily="34" charset="0"/>
              <a:cs typeface="Arial" pitchFamily="34" charset="0"/>
            </a:rPr>
            <a:t>Έρευνα</a:t>
          </a:r>
          <a:endParaRPr lang="el-GR" sz="2200" dirty="0">
            <a:latin typeface="Arial" pitchFamily="34" charset="0"/>
            <a:cs typeface="Arial" pitchFamily="34" charset="0"/>
          </a:endParaRPr>
        </a:p>
      </dgm:t>
    </dgm:pt>
    <dgm:pt modelId="{8085A3ED-40CE-4266-9F8B-1B15325A9CFB}" type="parTrans" cxnId="{073C7339-564E-4A78-A7A9-A86D04DBD0FC}">
      <dgm:prSet/>
      <dgm:spPr/>
      <dgm:t>
        <a:bodyPr/>
        <a:lstStyle/>
        <a:p>
          <a:endParaRPr lang="el-GR"/>
        </a:p>
      </dgm:t>
    </dgm:pt>
    <dgm:pt modelId="{946E2310-8E3E-4E28-8CA2-B1B531B779B0}" type="sibTrans" cxnId="{073C7339-564E-4A78-A7A9-A86D04DBD0FC}">
      <dgm:prSet/>
      <dgm:spPr/>
      <dgm:t>
        <a:bodyPr/>
        <a:lstStyle/>
        <a:p>
          <a:endParaRPr lang="el-GR"/>
        </a:p>
      </dgm:t>
    </dgm:pt>
    <dgm:pt modelId="{B1B97C7D-5F20-40CE-B585-71C54043014E}">
      <dgm:prSet phldrT="[Κείμενο]" custT="1"/>
      <dgm:spPr>
        <a:solidFill>
          <a:schemeClr val="accent3">
            <a:lumMod val="75000"/>
          </a:schemeClr>
        </a:solidFill>
      </dgm:spPr>
      <dgm:t>
        <a:bodyPr anchor="ctr" anchorCtr="0"/>
        <a:lstStyle/>
        <a:p>
          <a:r>
            <a:rPr lang="el-GR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Συντήρηση</a:t>
          </a:r>
          <a:endParaRPr lang="el-GR" sz="2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1BD1E46-B9A4-461B-90C1-E384BDD36BC8}" type="parTrans" cxnId="{925D113C-1CE9-4D8D-A226-C0B1E77DBDBF}">
      <dgm:prSet/>
      <dgm:spPr/>
      <dgm:t>
        <a:bodyPr/>
        <a:lstStyle/>
        <a:p>
          <a:endParaRPr lang="el-GR"/>
        </a:p>
      </dgm:t>
    </dgm:pt>
    <dgm:pt modelId="{1926109C-412A-463D-A55B-DED68EE991AC}" type="sibTrans" cxnId="{925D113C-1CE9-4D8D-A226-C0B1E77DBDBF}">
      <dgm:prSet/>
      <dgm:spPr/>
      <dgm:t>
        <a:bodyPr/>
        <a:lstStyle/>
        <a:p>
          <a:endParaRPr lang="el-GR"/>
        </a:p>
      </dgm:t>
    </dgm:pt>
    <dgm:pt modelId="{00ABDD3E-0EC0-441B-B1D3-3D4A53C978B5}">
      <dgm:prSet phldrT="[Κείμενο]" custT="1"/>
      <dgm:spPr>
        <a:solidFill>
          <a:srgbClr val="2A5400"/>
        </a:solidFill>
      </dgm:spPr>
      <dgm:t>
        <a:bodyPr anchor="ctr" anchorCtr="0"/>
        <a:lstStyle/>
        <a:p>
          <a:r>
            <a:rPr lang="el-GR" sz="2200" b="1" dirty="0" smtClean="0">
              <a:latin typeface="Arial" pitchFamily="34" charset="0"/>
              <a:cs typeface="Arial" pitchFamily="34" charset="0"/>
            </a:rPr>
            <a:t>Πράσινη Χημεία</a:t>
          </a:r>
          <a:endParaRPr lang="el-GR" sz="2200" b="1" dirty="0">
            <a:latin typeface="Arial" pitchFamily="34" charset="0"/>
            <a:cs typeface="Arial" pitchFamily="34" charset="0"/>
          </a:endParaRPr>
        </a:p>
      </dgm:t>
    </dgm:pt>
    <dgm:pt modelId="{FE3DC7D2-FAE5-4A57-B0FB-A8C231A716D2}" type="parTrans" cxnId="{1BA3844E-C4C3-4F02-BB56-4100F34FC7CA}">
      <dgm:prSet/>
      <dgm:spPr/>
      <dgm:t>
        <a:bodyPr/>
        <a:lstStyle/>
        <a:p>
          <a:endParaRPr lang="el-GR"/>
        </a:p>
      </dgm:t>
    </dgm:pt>
    <dgm:pt modelId="{952E624B-2E3D-4E1A-96EE-C4714810262A}" type="sibTrans" cxnId="{1BA3844E-C4C3-4F02-BB56-4100F34FC7CA}">
      <dgm:prSet/>
      <dgm:spPr/>
      <dgm:t>
        <a:bodyPr/>
        <a:lstStyle/>
        <a:p>
          <a:endParaRPr lang="el-GR"/>
        </a:p>
      </dgm:t>
    </dgm:pt>
    <dgm:pt modelId="{B71C6BE7-44BA-4F1B-AA26-B6693F0078CE}">
      <dgm:prSet phldrT="[Κείμενο]" custT="1"/>
      <dgm:spPr>
        <a:solidFill>
          <a:srgbClr val="2A5400"/>
        </a:solidFill>
      </dgm:spPr>
      <dgm:t>
        <a:bodyPr anchor="ctr" anchorCtr="0"/>
        <a:lstStyle/>
        <a:p>
          <a:r>
            <a:rPr lang="el-GR" sz="2200" dirty="0" smtClean="0">
              <a:latin typeface="Arial" pitchFamily="34" charset="0"/>
              <a:cs typeface="Arial" pitchFamily="34" charset="0"/>
            </a:rPr>
            <a:t>Σάκχαρα</a:t>
          </a:r>
          <a:endParaRPr lang="el-GR" sz="2200" dirty="0">
            <a:latin typeface="Arial" pitchFamily="34" charset="0"/>
            <a:cs typeface="Arial" pitchFamily="34" charset="0"/>
          </a:endParaRPr>
        </a:p>
      </dgm:t>
    </dgm:pt>
    <dgm:pt modelId="{5FCFC71A-8C5B-4908-8102-A6A2CD122F59}" type="sibTrans" cxnId="{3D4A1D16-3CDF-4090-8619-984B2912ED67}">
      <dgm:prSet/>
      <dgm:spPr/>
      <dgm:t>
        <a:bodyPr/>
        <a:lstStyle/>
        <a:p>
          <a:endParaRPr lang="el-GR"/>
        </a:p>
      </dgm:t>
    </dgm:pt>
    <dgm:pt modelId="{A07E2FFE-7B11-46ED-BB00-E0ACE5532C3B}" type="parTrans" cxnId="{3D4A1D16-3CDF-4090-8619-984B2912ED67}">
      <dgm:prSet/>
      <dgm:spPr/>
      <dgm:t>
        <a:bodyPr/>
        <a:lstStyle/>
        <a:p>
          <a:endParaRPr lang="el-GR"/>
        </a:p>
      </dgm:t>
    </dgm:pt>
    <dgm:pt modelId="{8CFA2891-F122-4DE6-B97C-B1AC161F9528}">
      <dgm:prSet phldrT="[Κείμενο]" custT="1"/>
      <dgm:spPr>
        <a:solidFill>
          <a:srgbClr val="2A5400"/>
        </a:solidFill>
      </dgm:spPr>
      <dgm:t>
        <a:bodyPr anchor="ctr" anchorCtr="0"/>
        <a:lstStyle/>
        <a:p>
          <a:r>
            <a:rPr lang="el-GR" sz="2200" dirty="0" smtClean="0">
              <a:latin typeface="Arial" pitchFamily="34" charset="0"/>
              <a:cs typeface="Arial" pitchFamily="34" charset="0"/>
            </a:rPr>
            <a:t>Πρωτεΐνες</a:t>
          </a:r>
          <a:endParaRPr lang="el-GR" sz="2200" dirty="0">
            <a:latin typeface="Arial" pitchFamily="34" charset="0"/>
            <a:cs typeface="Arial" pitchFamily="34" charset="0"/>
          </a:endParaRPr>
        </a:p>
      </dgm:t>
    </dgm:pt>
    <dgm:pt modelId="{D45E7D4E-0369-420D-AA75-C91D90A26558}" type="parTrans" cxnId="{03C35BB5-2F5B-4693-82F1-730F1682DBFA}">
      <dgm:prSet/>
      <dgm:spPr/>
      <dgm:t>
        <a:bodyPr/>
        <a:lstStyle/>
        <a:p>
          <a:endParaRPr lang="el-GR"/>
        </a:p>
      </dgm:t>
    </dgm:pt>
    <dgm:pt modelId="{D641FAA5-ABEB-4153-B2CC-21FA0EFF5742}" type="sibTrans" cxnId="{03C35BB5-2F5B-4693-82F1-730F1682DBFA}">
      <dgm:prSet/>
      <dgm:spPr/>
      <dgm:t>
        <a:bodyPr/>
        <a:lstStyle/>
        <a:p>
          <a:endParaRPr lang="el-GR"/>
        </a:p>
      </dgm:t>
    </dgm:pt>
    <dgm:pt modelId="{810D7A84-7444-4BD8-BAE0-00F643814F93}">
      <dgm:prSet phldrT="[Κείμενο]" custT="1"/>
      <dgm:spPr>
        <a:solidFill>
          <a:srgbClr val="2A5400"/>
        </a:solidFill>
      </dgm:spPr>
      <dgm:t>
        <a:bodyPr anchor="ctr" anchorCtr="0"/>
        <a:lstStyle/>
        <a:p>
          <a:r>
            <a:rPr lang="el-GR" sz="2200" dirty="0" smtClean="0">
              <a:latin typeface="Arial" pitchFamily="34" charset="0"/>
              <a:cs typeface="Arial" pitchFamily="34" charset="0"/>
            </a:rPr>
            <a:t>Χιτοζάνη</a:t>
          </a:r>
          <a:endParaRPr lang="el-GR" sz="2200" dirty="0">
            <a:latin typeface="Arial" pitchFamily="34" charset="0"/>
            <a:cs typeface="Arial" pitchFamily="34" charset="0"/>
          </a:endParaRPr>
        </a:p>
      </dgm:t>
    </dgm:pt>
    <dgm:pt modelId="{3BBB3B4F-8EAB-4B92-AF0E-CB15E0C57BCA}" type="parTrans" cxnId="{1360C553-30B7-43DB-A23C-8A131B3B552D}">
      <dgm:prSet/>
      <dgm:spPr/>
      <dgm:t>
        <a:bodyPr/>
        <a:lstStyle/>
        <a:p>
          <a:endParaRPr lang="el-GR"/>
        </a:p>
      </dgm:t>
    </dgm:pt>
    <dgm:pt modelId="{AD4989AD-70E4-4057-BB21-60030EA3CBE3}" type="sibTrans" cxnId="{1360C553-30B7-43DB-A23C-8A131B3B552D}">
      <dgm:prSet/>
      <dgm:spPr/>
      <dgm:t>
        <a:bodyPr/>
        <a:lstStyle/>
        <a:p>
          <a:endParaRPr lang="el-GR"/>
        </a:p>
      </dgm:t>
    </dgm:pt>
    <dgm:pt modelId="{414C8951-A818-4B34-903A-9675B8E63AD0}">
      <dgm:prSet phldrT="[Κείμενο]" custT="1"/>
      <dgm:spPr>
        <a:solidFill>
          <a:srgbClr val="2A5400"/>
        </a:solidFill>
      </dgm:spPr>
      <dgm:t>
        <a:bodyPr anchor="ctr" anchorCtr="0"/>
        <a:lstStyle/>
        <a:p>
          <a:r>
            <a:rPr lang="el-GR" sz="2200" dirty="0" smtClean="0">
              <a:latin typeface="Arial" pitchFamily="34" charset="0"/>
              <a:cs typeface="Arial" pitchFamily="34" charset="0"/>
            </a:rPr>
            <a:t>Φιβροΐνη</a:t>
          </a:r>
          <a:endParaRPr lang="el-GR" sz="2200" dirty="0">
            <a:latin typeface="Arial" pitchFamily="34" charset="0"/>
            <a:cs typeface="Arial" pitchFamily="34" charset="0"/>
          </a:endParaRPr>
        </a:p>
      </dgm:t>
    </dgm:pt>
    <dgm:pt modelId="{F5E1C6D4-6ADD-48CF-8996-12B4ECC01243}" type="parTrans" cxnId="{8D80DBE8-994E-4694-A395-AD84FB353770}">
      <dgm:prSet/>
      <dgm:spPr/>
      <dgm:t>
        <a:bodyPr/>
        <a:lstStyle/>
        <a:p>
          <a:endParaRPr lang="el-GR"/>
        </a:p>
      </dgm:t>
    </dgm:pt>
    <dgm:pt modelId="{904674DE-CDDA-4932-8E8B-37D7339D0F1E}" type="sibTrans" cxnId="{8D80DBE8-994E-4694-A395-AD84FB353770}">
      <dgm:prSet/>
      <dgm:spPr/>
      <dgm:t>
        <a:bodyPr/>
        <a:lstStyle/>
        <a:p>
          <a:endParaRPr lang="el-GR"/>
        </a:p>
      </dgm:t>
    </dgm:pt>
    <dgm:pt modelId="{49AE5DE4-2D99-40AB-A08C-34BAB2D6C8A7}">
      <dgm:prSet phldrT="[Κείμενο]" custT="1"/>
      <dgm:spPr>
        <a:solidFill>
          <a:schemeClr val="accent3">
            <a:lumMod val="75000"/>
          </a:schemeClr>
        </a:solidFill>
      </dgm:spPr>
      <dgm:t>
        <a:bodyPr anchor="ctr" anchorCtr="0"/>
        <a:lstStyle/>
        <a:p>
          <a:r>
            <a:rPr lang="el-GR" sz="2200" dirty="0" smtClean="0">
              <a:latin typeface="Arial" pitchFamily="34" charset="0"/>
              <a:cs typeface="Arial" pitchFamily="34" charset="0"/>
            </a:rPr>
            <a:t>Νανοϋλικά: Πολλά υποσχόμενα</a:t>
          </a:r>
          <a:endParaRPr lang="el-GR" sz="2200" dirty="0">
            <a:latin typeface="Arial" pitchFamily="34" charset="0"/>
            <a:cs typeface="Arial" pitchFamily="34" charset="0"/>
          </a:endParaRPr>
        </a:p>
      </dgm:t>
    </dgm:pt>
    <dgm:pt modelId="{6B68E905-1D59-48E8-882F-E11117C6B581}" type="sibTrans" cxnId="{790660CF-4DF9-4D32-AE48-96D40B5B1BDF}">
      <dgm:prSet/>
      <dgm:spPr/>
      <dgm:t>
        <a:bodyPr/>
        <a:lstStyle/>
        <a:p>
          <a:endParaRPr lang="el-GR"/>
        </a:p>
      </dgm:t>
    </dgm:pt>
    <dgm:pt modelId="{10E3A9D5-AE48-489D-BC7D-38A4BE797A3A}" type="parTrans" cxnId="{790660CF-4DF9-4D32-AE48-96D40B5B1BDF}">
      <dgm:prSet/>
      <dgm:spPr/>
      <dgm:t>
        <a:bodyPr/>
        <a:lstStyle/>
        <a:p>
          <a:endParaRPr lang="el-GR"/>
        </a:p>
      </dgm:t>
    </dgm:pt>
    <dgm:pt modelId="{75A2868A-78E9-49F8-8428-85E6B990CCA4}">
      <dgm:prSet phldrT="[Κείμενο]" custT="1"/>
      <dgm:spPr>
        <a:solidFill>
          <a:schemeClr val="accent1">
            <a:lumMod val="75000"/>
          </a:schemeClr>
        </a:solidFill>
      </dgm:spPr>
      <dgm:t>
        <a:bodyPr anchor="ctr" anchorCtr="0"/>
        <a:lstStyle/>
        <a:p>
          <a:r>
            <a:rPr lang="el-GR" sz="2200" dirty="0" smtClean="0">
              <a:latin typeface="Arial" pitchFamily="34" charset="0"/>
              <a:cs typeface="Arial" pitchFamily="34" charset="0"/>
            </a:rPr>
            <a:t>Λήψη αποφάσεων</a:t>
          </a:r>
          <a:endParaRPr lang="el-GR" sz="2200" dirty="0">
            <a:latin typeface="Arial" pitchFamily="34" charset="0"/>
            <a:cs typeface="Arial" pitchFamily="34" charset="0"/>
          </a:endParaRPr>
        </a:p>
      </dgm:t>
    </dgm:pt>
    <dgm:pt modelId="{EC2FBCB3-479E-4DBE-9B1E-C12B8DF3EE64}" type="parTrans" cxnId="{397E1084-D5AE-4CC3-9A2D-8D8D9B745F8C}">
      <dgm:prSet/>
      <dgm:spPr/>
      <dgm:t>
        <a:bodyPr/>
        <a:lstStyle/>
        <a:p>
          <a:endParaRPr lang="el-GR"/>
        </a:p>
      </dgm:t>
    </dgm:pt>
    <dgm:pt modelId="{C4100E1C-25D7-4DA7-B384-7C509476B1F4}" type="sibTrans" cxnId="{397E1084-D5AE-4CC3-9A2D-8D8D9B745F8C}">
      <dgm:prSet/>
      <dgm:spPr/>
      <dgm:t>
        <a:bodyPr/>
        <a:lstStyle/>
        <a:p>
          <a:endParaRPr lang="el-GR"/>
        </a:p>
      </dgm:t>
    </dgm:pt>
    <dgm:pt modelId="{C1E09432-583E-485C-981E-91A82B54141B}" type="pres">
      <dgm:prSet presAssocID="{88466288-1670-4979-BD2A-3DE321856F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9759125-02A4-4488-9DD2-391B13F53824}" type="pres">
      <dgm:prSet presAssocID="{35838038-6EE5-4EAB-8A82-215984125A2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C343FD-D831-495C-B94D-61638D13B942}" type="pres">
      <dgm:prSet presAssocID="{F2757EEE-240B-4234-9CD5-60AA2FF04253}" presName="sibTrans" presStyleCnt="0"/>
      <dgm:spPr/>
    </dgm:pt>
    <dgm:pt modelId="{D3DD21DE-D6D1-459A-ADF8-D322A8E8A1BC}" type="pres">
      <dgm:prSet presAssocID="{B1B97C7D-5F20-40CE-B585-71C5404301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3905D0-DCEF-4970-8F19-9D7248DAECBC}" type="pres">
      <dgm:prSet presAssocID="{1926109C-412A-463D-A55B-DED68EE991AC}" presName="sibTrans" presStyleCnt="0"/>
      <dgm:spPr/>
    </dgm:pt>
    <dgm:pt modelId="{379A997D-2D61-481F-90B8-F73AA17B0CBE}" type="pres">
      <dgm:prSet presAssocID="{00ABDD3E-0EC0-441B-B1D3-3D4A53C978B5}" presName="node" presStyleLbl="node1" presStyleIdx="2" presStyleCnt="3" custLinFactNeighborX="12048" custLinFactNeighborY="278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7F355A6-AEDB-4F7F-91A8-D555B437194E}" type="presOf" srcId="{8CFA2891-F122-4DE6-B97C-B1AC161F9528}" destId="{379A997D-2D61-481F-90B8-F73AA17B0CBE}" srcOrd="0" destOrd="2" presId="urn:microsoft.com/office/officeart/2005/8/layout/hList6"/>
    <dgm:cxn modelId="{397E1084-D5AE-4CC3-9A2D-8D8D9B745F8C}" srcId="{35838038-6EE5-4EAB-8A82-215984125A23}" destId="{75A2868A-78E9-49F8-8428-85E6B990CCA4}" srcOrd="1" destOrd="0" parTransId="{EC2FBCB3-479E-4DBE-9B1E-C12B8DF3EE64}" sibTransId="{C4100E1C-25D7-4DA7-B384-7C509476B1F4}"/>
    <dgm:cxn modelId="{1BA3844E-C4C3-4F02-BB56-4100F34FC7CA}" srcId="{88466288-1670-4979-BD2A-3DE321856F3E}" destId="{00ABDD3E-0EC0-441B-B1D3-3D4A53C978B5}" srcOrd="2" destOrd="0" parTransId="{FE3DC7D2-FAE5-4A57-B0FB-A8C231A716D2}" sibTransId="{952E624B-2E3D-4E1A-96EE-C4714810262A}"/>
    <dgm:cxn modelId="{EF93A22C-51C4-40CF-9F16-A015A6326964}" type="presOf" srcId="{00ABDD3E-0EC0-441B-B1D3-3D4A53C978B5}" destId="{379A997D-2D61-481F-90B8-F73AA17B0CBE}" srcOrd="0" destOrd="0" presId="urn:microsoft.com/office/officeart/2005/8/layout/hList6"/>
    <dgm:cxn modelId="{560BB9E0-F3F3-47CB-89D6-746289B1F6F8}" type="presOf" srcId="{88466288-1670-4979-BD2A-3DE321856F3E}" destId="{C1E09432-583E-485C-981E-91A82B54141B}" srcOrd="0" destOrd="0" presId="urn:microsoft.com/office/officeart/2005/8/layout/hList6"/>
    <dgm:cxn modelId="{073C7339-564E-4A78-A7A9-A86D04DBD0FC}" srcId="{35838038-6EE5-4EAB-8A82-215984125A23}" destId="{C1C73CD4-8BFA-4724-BC45-B9F1133582C9}" srcOrd="0" destOrd="0" parTransId="{8085A3ED-40CE-4266-9F8B-1B15325A9CFB}" sibTransId="{946E2310-8E3E-4E28-8CA2-B1B531B779B0}"/>
    <dgm:cxn modelId="{0CF95DAD-16DE-429D-AE8F-385523AF4656}" type="presOf" srcId="{B71C6BE7-44BA-4F1B-AA26-B6693F0078CE}" destId="{379A997D-2D61-481F-90B8-F73AA17B0CBE}" srcOrd="0" destOrd="1" presId="urn:microsoft.com/office/officeart/2005/8/layout/hList6"/>
    <dgm:cxn modelId="{1360C553-30B7-43DB-A23C-8A131B3B552D}" srcId="{00ABDD3E-0EC0-441B-B1D3-3D4A53C978B5}" destId="{810D7A84-7444-4BD8-BAE0-00F643814F93}" srcOrd="2" destOrd="0" parTransId="{3BBB3B4F-8EAB-4B92-AF0E-CB15E0C57BCA}" sibTransId="{AD4989AD-70E4-4057-BB21-60030EA3CBE3}"/>
    <dgm:cxn modelId="{8D80DBE8-994E-4694-A395-AD84FB353770}" srcId="{00ABDD3E-0EC0-441B-B1D3-3D4A53C978B5}" destId="{414C8951-A818-4B34-903A-9675B8E63AD0}" srcOrd="3" destOrd="0" parTransId="{F5E1C6D4-6ADD-48CF-8996-12B4ECC01243}" sibTransId="{904674DE-CDDA-4932-8E8B-37D7339D0F1E}"/>
    <dgm:cxn modelId="{3D4A1D16-3CDF-4090-8619-984B2912ED67}" srcId="{00ABDD3E-0EC0-441B-B1D3-3D4A53C978B5}" destId="{B71C6BE7-44BA-4F1B-AA26-B6693F0078CE}" srcOrd="0" destOrd="0" parTransId="{A07E2FFE-7B11-46ED-BB00-E0ACE5532C3B}" sibTransId="{5FCFC71A-8C5B-4908-8102-A6A2CD122F59}"/>
    <dgm:cxn modelId="{89B15FCC-D1F0-4DDA-9B98-EA835CBB6A33}" type="presOf" srcId="{75A2868A-78E9-49F8-8428-85E6B990CCA4}" destId="{39759125-02A4-4488-9DD2-391B13F53824}" srcOrd="0" destOrd="2" presId="urn:microsoft.com/office/officeart/2005/8/layout/hList6"/>
    <dgm:cxn modelId="{F8F20C2E-85A1-4CA4-9E45-B128BF027ACA}" type="presOf" srcId="{810D7A84-7444-4BD8-BAE0-00F643814F93}" destId="{379A997D-2D61-481F-90B8-F73AA17B0CBE}" srcOrd="0" destOrd="3" presId="urn:microsoft.com/office/officeart/2005/8/layout/hList6"/>
    <dgm:cxn modelId="{60BD795C-2C4B-4178-92D1-A4FE38E8ABF3}" type="presOf" srcId="{C1C73CD4-8BFA-4724-BC45-B9F1133582C9}" destId="{39759125-02A4-4488-9DD2-391B13F53824}" srcOrd="0" destOrd="1" presId="urn:microsoft.com/office/officeart/2005/8/layout/hList6"/>
    <dgm:cxn modelId="{C6A2EE25-89CE-4771-97B3-97770B14AC2D}" type="presOf" srcId="{49AE5DE4-2D99-40AB-A08C-34BAB2D6C8A7}" destId="{D3DD21DE-D6D1-459A-ADF8-D322A8E8A1BC}" srcOrd="0" destOrd="1" presId="urn:microsoft.com/office/officeart/2005/8/layout/hList6"/>
    <dgm:cxn modelId="{03C35BB5-2F5B-4693-82F1-730F1682DBFA}" srcId="{00ABDD3E-0EC0-441B-B1D3-3D4A53C978B5}" destId="{8CFA2891-F122-4DE6-B97C-B1AC161F9528}" srcOrd="1" destOrd="0" parTransId="{D45E7D4E-0369-420D-AA75-C91D90A26558}" sibTransId="{D641FAA5-ABEB-4153-B2CC-21FA0EFF5742}"/>
    <dgm:cxn modelId="{925D113C-1CE9-4D8D-A226-C0B1E77DBDBF}" srcId="{88466288-1670-4979-BD2A-3DE321856F3E}" destId="{B1B97C7D-5F20-40CE-B585-71C54043014E}" srcOrd="1" destOrd="0" parTransId="{61BD1E46-B9A4-461B-90C1-E384BDD36BC8}" sibTransId="{1926109C-412A-463D-A55B-DED68EE991AC}"/>
    <dgm:cxn modelId="{8044A7A2-488C-4C50-BB4A-5D6423DDA957}" srcId="{88466288-1670-4979-BD2A-3DE321856F3E}" destId="{35838038-6EE5-4EAB-8A82-215984125A23}" srcOrd="0" destOrd="0" parTransId="{F5EBE35B-04F3-4843-8970-B1412A628214}" sibTransId="{F2757EEE-240B-4234-9CD5-60AA2FF04253}"/>
    <dgm:cxn modelId="{E385F140-1218-4AC6-96B4-FB4775749116}" type="presOf" srcId="{414C8951-A818-4B34-903A-9675B8E63AD0}" destId="{379A997D-2D61-481F-90B8-F73AA17B0CBE}" srcOrd="0" destOrd="4" presId="urn:microsoft.com/office/officeart/2005/8/layout/hList6"/>
    <dgm:cxn modelId="{E0560D51-8AF1-48B0-9E0C-D580DDA694ED}" type="presOf" srcId="{35838038-6EE5-4EAB-8A82-215984125A23}" destId="{39759125-02A4-4488-9DD2-391B13F53824}" srcOrd="0" destOrd="0" presId="urn:microsoft.com/office/officeart/2005/8/layout/hList6"/>
    <dgm:cxn modelId="{B4092E18-80E4-4E8B-B7C6-C425EE1426EF}" type="presOf" srcId="{B1B97C7D-5F20-40CE-B585-71C54043014E}" destId="{D3DD21DE-D6D1-459A-ADF8-D322A8E8A1BC}" srcOrd="0" destOrd="0" presId="urn:microsoft.com/office/officeart/2005/8/layout/hList6"/>
    <dgm:cxn modelId="{790660CF-4DF9-4D32-AE48-96D40B5B1BDF}" srcId="{B1B97C7D-5F20-40CE-B585-71C54043014E}" destId="{49AE5DE4-2D99-40AB-A08C-34BAB2D6C8A7}" srcOrd="0" destOrd="0" parTransId="{10E3A9D5-AE48-489D-BC7D-38A4BE797A3A}" sibTransId="{6B68E905-1D59-48E8-882F-E11117C6B581}"/>
    <dgm:cxn modelId="{00000D4E-1F61-415D-A835-00B2B9A35AE3}" type="presParOf" srcId="{C1E09432-583E-485C-981E-91A82B54141B}" destId="{39759125-02A4-4488-9DD2-391B13F53824}" srcOrd="0" destOrd="0" presId="urn:microsoft.com/office/officeart/2005/8/layout/hList6"/>
    <dgm:cxn modelId="{E447DCD3-1324-4DDB-BE3A-0B89DE0392A5}" type="presParOf" srcId="{C1E09432-583E-485C-981E-91A82B54141B}" destId="{D6C343FD-D831-495C-B94D-61638D13B942}" srcOrd="1" destOrd="0" presId="urn:microsoft.com/office/officeart/2005/8/layout/hList6"/>
    <dgm:cxn modelId="{79F345CA-5C1D-4860-A3A1-F4AB52120AC4}" type="presParOf" srcId="{C1E09432-583E-485C-981E-91A82B54141B}" destId="{D3DD21DE-D6D1-459A-ADF8-D322A8E8A1BC}" srcOrd="2" destOrd="0" presId="urn:microsoft.com/office/officeart/2005/8/layout/hList6"/>
    <dgm:cxn modelId="{76069FB7-1C77-484F-9310-7C8AF8021FF9}" type="presParOf" srcId="{C1E09432-583E-485C-981E-91A82B54141B}" destId="{2E3905D0-DCEF-4970-8F19-9D7248DAECBC}" srcOrd="3" destOrd="0" presId="urn:microsoft.com/office/officeart/2005/8/layout/hList6"/>
    <dgm:cxn modelId="{020DEE95-AFC6-4AFD-BCA0-B652D7648574}" type="presParOf" srcId="{C1E09432-583E-485C-981E-91A82B54141B}" destId="{379A997D-2D61-481F-90B8-F73AA17B0CB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6FD16-C4CF-42F6-A4DB-5644603E49F7}" type="datetimeFigureOut">
              <a:rPr lang="el-GR" smtClean="0"/>
              <a:pPr/>
              <a:t>8/5/2022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F9993-3391-4752-8462-00A9313070F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13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852" algn="l" defTabSz="1013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3704" algn="l" defTabSz="1013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0556" algn="l" defTabSz="1013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7408" algn="l" defTabSz="1013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4260" algn="l" defTabSz="1013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1112" algn="l" defTabSz="1013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7963" algn="l" defTabSz="1013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54815" algn="l" defTabSz="1013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9993-3391-4752-8462-00A9313070FC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9993-3391-4752-8462-00A9313070FC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9993-3391-4752-8462-00A9313070FC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9993-3391-4752-8462-00A9313070FC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9993-3391-4752-8462-00A9313070FC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9993-3391-4752-8462-00A9313070FC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9993-3391-4752-8462-00A9313070FC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9993-3391-4752-8462-00A9313070FC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9993-3391-4752-8462-00A9313070FC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9993-3391-4752-8462-00A9313070FC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9993-3391-4752-8462-00A9313070FC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9993-3391-4752-8462-00A9313070FC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9993-3391-4752-8462-00A9313070FC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9993-3391-4752-8462-00A9313070FC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9993-3391-4752-8462-00A9313070FC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EB02-78B3-4523-A29B-7E4C6E71B118}" type="datetimeFigureOut">
              <a:rPr lang="el-GR" smtClean="0"/>
              <a:pPr/>
              <a:t>8/5/2022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36BF-723A-4B44-BB2B-8D52CBBA3CD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EB02-78B3-4523-A29B-7E4C6E71B118}" type="datetimeFigureOut">
              <a:rPr lang="el-GR" smtClean="0"/>
              <a:pPr/>
              <a:t>8/5/2022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36BF-723A-4B44-BB2B-8D52CBBA3CD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EB02-78B3-4523-A29B-7E4C6E71B118}" type="datetimeFigureOut">
              <a:rPr lang="el-GR" smtClean="0"/>
              <a:pPr/>
              <a:t>8/5/2022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36BF-723A-4B44-BB2B-8D52CBBA3CD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EB02-78B3-4523-A29B-7E4C6E71B118}" type="datetimeFigureOut">
              <a:rPr lang="el-GR" smtClean="0"/>
              <a:pPr/>
              <a:t>8/5/2022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36BF-723A-4B44-BB2B-8D52CBBA3CD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EB02-78B3-4523-A29B-7E4C6E71B118}" type="datetimeFigureOut">
              <a:rPr lang="el-GR" smtClean="0"/>
              <a:pPr/>
              <a:t>8/5/2022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36BF-723A-4B44-BB2B-8D52CBBA3CD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EB02-78B3-4523-A29B-7E4C6E71B118}" type="datetimeFigureOut">
              <a:rPr lang="el-GR" smtClean="0"/>
              <a:pPr/>
              <a:t>8/5/2022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36BF-723A-4B44-BB2B-8D52CBBA3CD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EB02-78B3-4523-A29B-7E4C6E71B118}" type="datetimeFigureOut">
              <a:rPr lang="el-GR" smtClean="0"/>
              <a:pPr/>
              <a:t>8/5/2022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36BF-723A-4B44-BB2B-8D52CBBA3CD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EB02-78B3-4523-A29B-7E4C6E71B118}" type="datetimeFigureOut">
              <a:rPr lang="el-GR" smtClean="0"/>
              <a:pPr/>
              <a:t>8/5/2022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36BF-723A-4B44-BB2B-8D52CBBA3CD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EB02-78B3-4523-A29B-7E4C6E71B118}" type="datetimeFigureOut">
              <a:rPr lang="el-GR" smtClean="0"/>
              <a:pPr/>
              <a:t>8/5/2022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36BF-723A-4B44-BB2B-8D52CBBA3CD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EB02-78B3-4523-A29B-7E4C6E71B118}" type="datetimeFigureOut">
              <a:rPr lang="el-GR" smtClean="0"/>
              <a:pPr/>
              <a:t>8/5/2022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36BF-723A-4B44-BB2B-8D52CBBA3CD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EB02-78B3-4523-A29B-7E4C6E71B118}" type="datetimeFigureOut">
              <a:rPr lang="el-GR" smtClean="0"/>
              <a:pPr/>
              <a:t>8/5/2022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36BF-723A-4B44-BB2B-8D52CBBA3CD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CEB02-78B3-4523-A29B-7E4C6E71B118}" type="datetimeFigureOut">
              <a:rPr lang="el-GR" smtClean="0"/>
              <a:pPr/>
              <a:t>8/5/2022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36BF-723A-4B44-BB2B-8D52CBBA3CD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800000"/>
            </a:gs>
            <a:gs pos="81000">
              <a:srgbClr val="3E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" y="1484784"/>
            <a:ext cx="9144000" cy="1398395"/>
          </a:xfr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el-GR" sz="42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ΧΗΜΕΙΑ ΚΑΙ ΠΟΛΙΤΙΣΤΙΚΗ</a:t>
            </a:r>
            <a:r>
              <a:rPr lang="en-US" sz="42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l-GR" sz="42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ΚΛΗΡΟΝΟΜΙΑ</a:t>
            </a:r>
            <a:endParaRPr lang="el-GR" sz="4200" b="1" dirty="0">
              <a:ln w="1143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2852936"/>
            <a:ext cx="9144000" cy="487081"/>
          </a:xfrm>
          <a:prstGeom prst="rect">
            <a:avLst/>
          </a:prstGeom>
          <a:noFill/>
        </p:spPr>
        <p:txBody>
          <a:bodyPr wrap="square" lIns="101370" tIns="50685" rIns="101370" bIns="50685" rtlCol="0">
            <a:spAutoFit/>
          </a:bodyPr>
          <a:lstStyle/>
          <a:p>
            <a:pPr algn="ctr">
              <a:spcAft>
                <a:spcPts val="665"/>
              </a:spcAft>
            </a:pPr>
            <a:r>
              <a:rPr lang="el-G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Verdana" pitchFamily="34" charset="0"/>
                <a:cs typeface="Segoe UI Semibold" pitchFamily="34" charset="0"/>
              </a:rPr>
              <a:t>ΜΑΡΙΑ ΖΟΥΡΑ     </a:t>
            </a:r>
            <a:r>
              <a:rPr lang="el-G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Verdana" pitchFamily="34" charset="0"/>
                <a:cs typeface="Segoe UI Semibold" pitchFamily="34" charset="0"/>
                <a:sym typeface="Wingdings"/>
              </a:rPr>
              <a:t> </a:t>
            </a:r>
            <a:r>
              <a:rPr lang="el-G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Verdana" pitchFamily="34" charset="0"/>
                <a:cs typeface="Segoe UI Semibold" pitchFamily="34" charset="0"/>
              </a:rPr>
              <a:t>ΧΑΡΗΣ ΠΑΠΑΠΑΝΑΓΗΣ</a:t>
            </a:r>
            <a:endParaRPr lang="el-GR" sz="2500" dirty="0" smtClean="0">
              <a:solidFill>
                <a:schemeClr val="bg1"/>
              </a:solidFill>
              <a:latin typeface="Candara" pitchFamily="34" charset="0"/>
              <a:ea typeface="Verdana" pitchFamily="34" charset="0"/>
              <a:cs typeface="Segoe UI Semibold" pitchFamily="34" charset="0"/>
            </a:endParaRPr>
          </a:p>
        </p:txBody>
      </p:sp>
      <p:pic>
        <p:nvPicPr>
          <p:cNvPr id="19460" name="Picture 4" descr="https://upload.wikimedia.org/wikipedia/commons/6/64/Creaci%C3%B3n_de_Ad%C3%A1n_%28Miguel_%C3%81ngel%2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62408" y="3429000"/>
            <a:ext cx="6819185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3" name="Picture 7" descr="http://www.chem.uoa.gr/wp-content/uploads/Cheimstr_logo_gr_en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205206"/>
            <a:ext cx="3888432" cy="10230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- TextBox"/>
          <p:cNvSpPr txBox="1"/>
          <p:nvPr/>
        </p:nvSpPr>
        <p:spPr>
          <a:xfrm>
            <a:off x="5508104" y="293854"/>
            <a:ext cx="3635896" cy="974906"/>
          </a:xfrm>
          <a:prstGeom prst="rect">
            <a:avLst/>
          </a:prstGeom>
          <a:noFill/>
        </p:spPr>
        <p:txBody>
          <a:bodyPr wrap="square" lIns="101370" tIns="50685" rIns="101370" bIns="50685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Verdana" pitchFamily="34" charset="0"/>
                <a:cs typeface="Segoe UI Semibold" pitchFamily="34" charset="0"/>
              </a:rPr>
              <a:t>Ημερίδα Φοιτητών</a:t>
            </a:r>
          </a:p>
          <a:p>
            <a:pPr algn="ctr">
              <a:lnSpc>
                <a:spcPct val="90000"/>
              </a:lnSpc>
            </a:pPr>
            <a:r>
              <a:rPr lang="el-G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Verdana" pitchFamily="34" charset="0"/>
                <a:cs typeface="Segoe UI Semibold" pitchFamily="34" charset="0"/>
              </a:rPr>
              <a:t>Τμήματος Χημείας</a:t>
            </a:r>
          </a:p>
          <a:p>
            <a:pPr algn="ctr">
              <a:lnSpc>
                <a:spcPct val="90000"/>
              </a:lnSpc>
            </a:pPr>
            <a:r>
              <a:rPr lang="el-G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Verdana" pitchFamily="34" charset="0"/>
                <a:cs typeface="Segoe UI Semibold" pitchFamily="34" charset="0"/>
              </a:rPr>
              <a:t>13/05/2022</a:t>
            </a:r>
            <a:endParaRPr lang="el-GR" sz="2100" dirty="0" smtClean="0">
              <a:solidFill>
                <a:schemeClr val="bg1"/>
              </a:solidFill>
              <a:latin typeface="Candara" pitchFamily="34" charset="0"/>
              <a:ea typeface="Verdana" pitchFamily="34" charset="0"/>
              <a:cs typeface="Segoe UI Semibold" pitchFamily="34" charset="0"/>
            </a:endParaRPr>
          </a:p>
        </p:txBody>
      </p:sp>
      <p:sp>
        <p:nvSpPr>
          <p:cNvPr id="19465" name="AutoShape 9" descr="data:image/png;base64,iVBORw0KGgoAAAANSUhEUgAAAawAAAB2CAMAAACjxFdjAAAAk1BMVEX///8AAAC/vr/T0tMjHyD7+/v39/f19fXi4uLx8fEgHB0IAADs7Ozp6ekcFxja2tre3t7FxcUVDxFsbGygoKC3t7fMzMwYExSFhYV+fn6Tk5ONjY2gn5+urq66urqnp6c4NTZmZGVYWFhCP0Bzc3M+OzxST1BeXl4vLy9GRkZvb29NTU0NDQ1oZmd5d3g0NDQnJychdF+zAAAgAElEQVR4nO1daYOiOrNOgSCLgCAgBBBlR1r0//+6m0qCbffs50zP9H2P9cE1gSRPbUmqAiFPetKTnvSkJz3pSU960pOe9KTPQtrfuKn+K4XXzvpnink/+H/7K/f8pOQ0x7rrunG4VfKH45v/RzkIh7EbzwYhxdjV84ZE9bHEn9e0HlOHRNWlp2vinauqj4lJq67yiVpNUxUTErPL949jZXTiPe6mqVcJ8VmBk4Hfa9kI/9gmpvg0XLJG3MtIur5SiF5WVRcRtWvbS7eaCnlREGwXDF1ft914vPmk7C5VKbnReNut/69UAWd0/yi+Uogf/txCIj8ZMPF3H874pgKoovwOXxVZzgJ8XQPl31z+jWygfXPHDKSsaLbN3x2o5T3A4B/OIPFMwMFyY62JpnLMh5l/26/YSyFLxiBQwzv2CFwdY18WKNlH4yfH41NTCoKHL+Lr0W4e/7zZ8pMOKX/3BBBOt7I3+CFKxK+c+ckY4H+BxLsexDtUb+54k4XZsEsU4cTftoO4uL5qR/5DKTlChx7fEkRZGyQCNYJFZsFcO4vjvcb6O5uxn+8jknfGs+zs54bjc1MiwNIc/k0Jz/BqUrTaB0V+lGAZEqzZgyN+iDLxqxjBioG1vTmy+rhg8QasqByP8uNxlAUEWEo+ufhe0DN/1xcBY8IYEyGS60GVv00WvuYQsdfNpQRU2DrKXBPgK2tEBEvZQ3GCnx+Sv0HrreepnvODUpkARzJet45fdQcpC2IvAy0V3UaC1TC2R2FU+FdDYnoJiFrfnZZJaLfXa3BqtWIZxFaCIcEqIyEL9UY0qoBc1olhJqjLtM3x3p+Kg5Vy1UhjjZfgNAfywwEWt2Nk6jv6wUD8NVqX1wHAGoc5BVhNabH9ptuXQVkU4STA2rJRu71amAH/3ojP9phlSZI0AixjRg2UvwerseL966W7G6+SvAHLuzApPYvP9cALpLYAK1N1/MeZGCMgBPMi1uz6iHsOsf3qGlYofTHwhh/ZrRdL+AiW9GsMxlar8Qdj9pfI6GGEOb8lZVmlZd+UcALoo697zMwKH4pyJ1yCOcYhWfgxnu9qj3H/zlNV1VPE9y3ycc3kwOfMv4A13y53l4RJ1pFX8d6A1aiIgrCTbc0LqFKymEt4ZkNOI+aw+PidvyI5cCTYslkYL079nibdyEsgx6h3S5guYEULWKn62K3PRGoFVt5caVqN17GuprDKirj12xs0X/OIqFCDwrKjWJjSOjHJwO51QlQ0CYIjwPJmXtI2BVhbOazpno3wUv2rNktHt0CV+u2dzTqipJTERYclxKvdVZcnJYsJ+v1avW04kv8mlP5hJf9IbalGIukCagNv+F1PfhoyJxiKouprAJjqFuAK55BeaO+36gTXwxcVMsHl/CXnOuUkXQzjhq8R8DqLNyjBinnPY6gVPuyqlKyUOY+7+6h8zRssefmW2xtyfOsNoucZtHGKljHht5ZSzT7h3XMUu7vT0d9dBsPq+/5ULb7fHaxCSlZRs/8vNfzSZPwP0BZgjqYJYNf4JCdUjyvEaweXRG0mr4Dbe+mSYBGTWW4+q2E6KOS/zHxcNTHBWoNw6Q1hJHzxjYLLlU+8qEEcwPOCVi0gIffxZbTidyuEJA4Lmly5mUd+RWt7rxJID4UxALokOdrPO1qvYM1cAHUJOWuERKWUYLnc7Pp3PflJyGNdnW8uVCkJK68hLemZVXlhUkaTQfWSKknvHpakZJlnbUh05J804GO4FtCRC1f2phwKQ6hDRc7GOuE7+kL8mJUXNcS/RzlJk/NppFgKWcBH/LagyX+Ne359Lm0r/o8ihWULfOqd8xYtaFULWGvZg0o2eF5cDeHOk1iwhGbfvjt2f5oOkI67C7hMpC5kyFIym3RdEp+5hHD1uguzyLvi1aZwkkrPZ9N+V/rvR24rUmkDKOd7Ry5DSGcgl4O+FmAVUhgnMW69GNyVHE4Y7ner5qhgFE2c6QNRQIMjvyb3EVvO/7UY+JAXM6QeTYXLn8Co8SLymom7NFQ4md3iwCYC61q6PPXDpOTvE7POfXRiPStmMh+Uc+kdSiclSUFiC1ZwvlVFkVX0UR04Z/c2ju3gBna86zv8Z5P0l6pYZ1WfsE5rZXXpMxPXBi+MT6N6rHeGRts2FWwcMUHV8pH5MRoxmq7qfRSRajo5ajV1HX7rxrqT5sSAvc3Jtc+4Ntjh4qHPClSqTo/HjEFdbnDKfaxHrtu8rpqrgX80kwkXBcl213Wdiq/YILJO6ilBUcqnvktMNgOccIGSlc94eeM0jtgtc676sfwrC9dfIxOi8QwQFjdfp2TU0ujgJ06hUtMLGc8DVMmUpOnu5T6x//lVd02+aPcvX6mqvSn8lSpvC78t8FjszWdT/97V311e++J22rv3T0K35KxQmD3q58k6Lw5zmJVzRTKlyLzMAqSe+o5GVp/Pif2vUbJTwvOAxlWZS78k/UghmTIlLCgzEXCKO3iJo+TKMBt+fLUnfSQZoNLdBAd6uVK9mOdQ9dV5BSur2oUMoI4oBXqFU0IP/v/EdsH/Z5qSjDYWeMxGb6KQTmk33K55xuBJX6CGOUncPlF+fJ0nfTz54JfhCZjX6vfJnCXWaTr3q97wKzYrzgg0lR9/sknhf5dubP5yHtmcuEdI9BNtowpanayma3olQ8nmK1Hzw6s86U+QCpSOzCSNuUH8Uxbvp2gMoamHKV3TOTrHPUnp5m+38kmc5oqGVboCNqs/lbF3aPvswCaTG5JsMpNm5aCXn2n6/t8m2O1SyqwT6Du19LXo8OLn5zNJWnqNCo/S58zq85AJa6NPTzuA4rAtCi2hJ2NH0s4h2UQmQrPPu6n936PDSFdFUjDJarS4IeccnH4dk81UkDHKVI+O5ctTDX4SSiFTU7W/AfhkJJnj5ledEAaPn+qgV00RPe67Pumv0hjRPM4m5g8qHjUoDXGP9czcwYgUPih+Ee7OhdmPPxWJ/KSPpdvsFEkVwgvkvTabVdum8eSGaQ5UG2DKaJ4o/i2iUIUfurf9uZa2/STJ1R8X+y308z3XgTTJzq8GC3aUdP4Myu4lNxofSDJQlaaFeqB9Tzcvu7h/qww1U9f1tblxDKStijfdni2AOvv1FcTiYU/4X5IhlMCaTea3Bu5o6s6vtiflGw2r/Mcl/z15YP2sFJgAh7TIhog1ztBoenrZMTeeDklzhYJ9Kglz6C+4HwdT9TZmRitX8EgaD2ffOIcJ3m0p/5g0WMIg/j1td7w5GGClR8wWw634RZ2wAaofjuDC6g/EoNX28LOy5YFJaVztQtYpUmxPxbT1TvE0n9MkBbphDr2eeleGaen1q+p92yd3BTqTra3q88DJRoRQlCA253+e6O/DilFhrwIZ3XSBIf5+4a+QycMRimBvwYfrQgWOP+0OxOeSOn26xgWnPN5caR9HuxvsMrVI55eintU4LcoTuezoYSy78G3tNLCWsEgTP0Rg1z7//deCFsxfBff7pMJqifNdInh/jQoYN6xVFQSX39mur9HQ/rzNisfSaQ+HCDcWKxrfqsZ/OaQv6SbeJt4tU8uiUkcDGANcKdySdzH6SWBZy2cepFCg2knjDVh78gsU/d5EDYOBxQPWqn8aQ6YA57bsfUDXbyev+QXPyt+ZV2Mm1hl37otUHQzI5iy7ms1ZuUK5nYjRD6zl5dkYzpC8y1XKXsFa9rtMA4366MJf3ABzhGSZx3+uxZwKetYP/8cl/yAVLw05kYYyMwPhvAsHQtup8ot6HGFfncxmxyBTbhBlYVnAbXxrtV7BmhdPcV3MVaMk+wB9jLLm0ULkzNMMaU4RwTLPOb/G7bHnyTbl6dg2Atuirvj4zOODGlVpmKFe16ajCFwiRTXUOWHX4VfPc/rWTxVgGe7wJg+m5JWorLTOsyTJBPEQJy+Zjh29M+M2hUWVs5moFDAjGY/jJU3m05H/Lqtz/+XQ1MeLcGW2NM+EIdLz7sb6TkN+YZ/9znOKxmPHuxmd2/Yk6sTdxLVAeVxiib+k+Mr89UJRXxL0AaNsJNssDXMvpzEojpcpkWKOKShb3TO86/6dGqSBtYp9JSrnJQC5YL6FYYQryx3xi7vn0ZKNjf/XovsziDDaGCwMuoxtAH9NecCvghXwSokNr0ztgy2CL8F10edkEgOhmfdMG3CIe4C3HdygGozhTSbmhino0qS7k/hZY55sEIB80UWrHOMo/VhqM8+qlLkMdHFVKWtIEyYdOpsY6ytrY3WNucDZpgQbW6SychwBj/192My0FYmZBdjcOpjgYtyjw1RWuT7wOgbsXR5BGb3vzAOp0JcZm09lGHq7I1eaO63X+54aKxbMJ8gVhc26Nsl1l9e7DbxTCzRYWdJxFwNzgD2fLxW2NeDuC6wCdB06Fxes2KvPK3Gp01rXXhmslRYf8jEAh6Sswh5HqHft8qGNFo8aTQLhtwz7AIMv59oSQc67vf3WnWFg7RtW6VELWi53EHejxcctPaaXvds0O3d/nhudzaywwcw55v5sBzYWPovw1Nzm92NOrmULzbKJFRIFc5Ls3bk592vMdQhwe4J5Vj6fOt0EKBZfqBtbkYTrg3XkDQ54MdcNMt4t9qWsmJKyxOh8c6dXhSIt/bhmYK382INteoqm1WarkhOd/SiGuVv7eeXgRDv8YvrEwOKtML2VUGPM2fUlWDI3AZu5ZpzucLBw9ELe9+0Nw39xpAUSNNgj+ypgBRrRA+vBOnq8jxrj5MbhY7bi0bs+e+f8e96/YyIGln2IYPXgeef2ikunArzFeofKErAovxZTnII72I1jfgcsHNl2yhvModNYGa4O/TPyRrvGjrnLMK54MK/PYdqCy5Nc5sDi/4eBxVGP+e/MyYTUxJjhpR98BAyb817tfnsh1riOsXeAmEmxn5u3XRmC0506siapAuf4kGaXBJXuVJ2u2RdzoQUs1tpSDOvK5uNX2oKHGBZs1Es7QA+agbURYFHmZ7UF94OY7KWihqg6B6zJBewffOYtsL4q7l7uV0+uW79iKMB6e/wBglUg7tZdE9au24lRtZaMPwP1lwe8TWxmJrjjaDFOamXhWAwnAyuSOG/E5eGyYCSD4JNAwIOgeazBXD0w5EXfmL45SbAqvFXOI8U7VzRF1OFKMsK+fjuuXgfDyXZ0Zvp5HZ8nI9u1idJUTHt2RkMzUoTJxY9OOS3okH8xGXoFiziiVfJWNBDdRfZVySBQ6lwOR2jvz5Ztb+X/kqUX1jdx+f/owoNvwDpQn8BevOhlCFTsOhJjiLdhBxtx0RjRkjJnW0KVxXLc+GXZTWIBVrZ05IYXt+UdECxMphMGNGTsJC8mkWVCIUe2dvfzMvA+uzK/2WbpW2FzfYdgdSPYUnJWVjAvd+E8NbAuNsH33GiXROULzrPiWIMkSbxpPHQhDKNqJkzOmBn1zJhmSTPOmy+W7x7AYg3lwyP4thFmhWD2gnIAkXzQ7Y+EdzrIE6b+nWVceePZ/HrPRe0MkS9MxkIMrBFHobx3knc9EmYCwQrIG8KL4h0927Jk3y1LrGkU9tIwPOPBYMO9gMWB0AHXPvaycClQYWAZ/Jt0fTUpCigMcjppyzahhKqswZyz1svcPAtApje5/WGZAyJfJEsdzrklJCYErwmaX5K1bS5KkqVgOiXQrGIu7HAAJVWZj1UBc9gVhRzCjjP8F2nrj2ClB+yGlKzVXQH5kLd7gWAXcEkIkc+qwLUcUVJ4BzdLsnwMtBaoLrRFfYd2RLDkWTgo5GzXwobugrenZXBxFTmwtiVrnfZiNE/2khlCDjaTLAbWlgj7h78pXJZ2S+E97w5zMFAjeLIMFx+RKlRKr++uzM97XNLZgsCDuVC8b8dgXMDqmAGQ4n4R0xv2Lqw2A7dnDsr3YpMYI5+KMlr1ZHOCCLMRW+9M4ULPjHvK8pC1JcnLPMkYc1zfrw0mr2CJbPmEr+eikr4nTTMvR/JhF4hcKWRu7bh3g5iYDAQ+MDha0vC4lvt2MutxTy1lJSimFXjAVewGrOjmGAWC1ZE3dAeLGGxuwT1IqTMdGIrjxmD4GRtmQnV23yDVmdwMQvF2LjKUKmwOTtcOvMGWbL8Y5TlYVqGYMc432FY25cDLm0xIQu5TqmJMuOzE0OWVuT1IB+PCPImC6NikiYh5hnRmK+affXfJpWxT388yuGyc20y3ZJ01BnM4EshnhUZFGTYhu/B217LOlMm7ypNr2TjPytNatm/E9EbHtoM7gzSBnS5t2dN5ix44U1/rI3O8bkecruzxtJLg7gSl751XtD0azoQs1s0NZsahWhpBZS4CzoCaIMjSxzlVyeYxpwVoNjdDbqBoobQaPA+4ez6Di66awWQCB8iwcXrDJlJHblaxMKkDsdrEIGkoG0/9CK7HZ0JHuYzvY23EE5IbtqkKuOfvMFByVNEN2BoxmUk94MyI1XSvBC0DplFp2I8t0dicZRnWCN6qlC8ohsQvPFafDTpltXyDqFOleFX5wqZgnZdlHGs18dH4v6larJjUuDjJspGBhSbO4HgBmF9Xkg+2u1nGMADWmFPAmVzDFS4EqLT2qHLvUuvb9ltVEElPGldZuGz6Ncxw9HA+hEN0YNe1Xosb51td1wM/TsY/tWM3HTE5y6/tGVp0jgHNpc5mpAhFJV27zQ46BoZcpGTeMWteJQTcYNcX2ikfYB/A8LpgWMvaMOqngDmyVyEjR9uWqYLDrYFuQzQXbjpDZ8WtK2McDpDf4mEI9d2jcOzg++tbjqt5SU7hROPy4GRM21S76zX2il2VMr5N1O7BLb6+UU9r7ZUespm82PvG4mQ0Zzo/y0UwpuNLULZ+bH6nidpSQfcXRDeqcMdUzhRKmj3UXzavTE0mp/OmPlYSJeShLN4yoVvH/kNXTW97Zzg1TZd/Nt72TVO34g+0dPpWXVxYk96X3xzxo64+dsRc7uT48Y+OhnlDbllGfVpBOZZ+StpDTg86HFKNr0sYJ7KxZG9UhcS/uqn4X6Huvdn8ILo2k8IDqLPpJU5oXSZOme2jyLdg3ChwCk9CNNfXL/TgkxZiXtyv73H+A+q7U1LQ7gZWvicwVbuCeYVzVo4Z06v0Bi9y3reG7NI/wfo6lWzO8idCfhIo0zxJXgBeigR3tZIooRqUavbSnnbxdDf8YX8In7l0X6c1c0F+W8TPd6iAPKd0GuHKrdQL0DJqNiH0M8C5KU93e2r+T5y791H0Ta/qt5J/2x1o2V4uPABrIOZ2LjJfh9hP4FI2d1XsX94tlz7pz5M/jP4ub04N+v2WTvP64FQJ6elaZzPvRe9thvoKv+RlPukDyIBZudLkjOtrGQztGqNzE0cZHT2Fl90ys/IS8tPxbU/6KFpDeKiymOKiXm6RKruOjdona4jPEVxyZUHotHuqwb9PcCj63OCnwpYY1HkhYzNk5HYYcrgm5X0B5OMDHp/0Q7pu/J7m2QUXBkG5ABxeSLcjxWqe4WWi95Wrp2B9Aqpi9ZT6u2gg5NCTTousgaZpRCDdwY3BWGzEgpb6flf/75iw9dj/vnQW9WHdIU77qil/yYmKpz+dZ3hWlGqOUgPWbILc9mfqmy+0ycgJp13DJUlDMS923i1fmPnNWq0sO0Cybrdb0H152ufvpwa+uz/3S6TCa6jNBXI/P8KvHLGqBe/Onf94SjO/nePEZO1uIMlo0r7c4j4h5e2AAWpjU/oFDs/uyym6ZbmdOAWwCSz729GJv5EM+I2rcJf9PTBHhSO+RWD//FnTOQx/OscwSaMh8am6L8nlJc+mapdSmuxIDDtNvQFcq55min/7ymMeKncvA/8xXOGPxBpffqOf48BqtYjpBvZH5AKG1s+e0KJB/cctAW1ovYtSv87JdD34W43o3qGodR2GkqFwZdMu2L3A+StMdNrvZcRTaa/+iLdoWL8xZSoJrNU9aOqwB7jlWwzc+8lb0OnPW23lQvu5SJVxp9UVIrMakwIH3h25+vPg1BRfb//lDVif8fTz75EGxWX/EKanHopDzDfxf7L+B7Xre8TAauYyLVs6K3lhhgXwE+v6cN9TLizf3hf5Klg+TfON5nsximKRiINPUxEIYkZ5Qgu5YatE0YGRclAinZi+et84zpMkLKKozGJeTBTy8GKoaeNszrnPpjJib57qcSum++qy7RrnSRYJTaAmIf+Q0C/8vBy0e8weJ10pS9UDHnHmJShyTjjzRhAvE5GZVKQuaGXGG+uJDWGTUt75Q/LRpiBK03Md+uFQvmhhpGTbK8mmXp0BMjH88E0n71UN3oPfHOZQ0egWA49LniHgQf262EFImL9SZiIxoXpMcV1jcKcwilqPqWIVj+1QyMZdiuSEsovpmIYgQ+svwnXLZRwEXoEz1xbDK5SahzkorM4eXf3+SycSA3kG6x70iQvZNEqOLsZ6Y9xFwaM++E1iCGweftbwVhqBzMSNwVVxEcgWgU8RfPTJx0ma0TZX85cBtrFXnL2JsfAcm3CVfJJ+05v9EizT3WN71+0RY4c0sF0ucRsezlOAJZ4CwuAvoR0s63plL8fjbY3hlSJVpA72E37Q1TLZktZq68EajoObEwAXNjsIyXrgu+hpwB3QUsa76gGPqMfYIgzE0W30qzs7EGaptd6HuvKD9lEjSBA7m5cwubCdGDq5jzlaPJTvhJdB8EWKheUuoPjIICXYKxfXVvOfVqH/lNI5CV9KpWBcT6lyaP2IVEpyWDM/0O/PaRq3UH8jVv50d30XsJgLz09mbSweFGduBhdH9ADYGSpSNUw46STYiMwAU2QGMLAsF41AKdMNNL7OpSAvyDNTDN/rQDwAIbHxOgwsHLLSFk6Cthe5Gqe9CAu+7BmuG3IOMDReF7kRjzSgj67Bkn5cyGwCnYfMFlsK5YCs5QHjtg1JefS+xrMHQhGDHWOH+2BPTB6A5aB3bH/wyYy3NPGtImQiXIdlBd4QO602ReQKFE7juIME0m84D727l9G+EiwMP+ZsznhMBNdsAcMfK5EbkeyBmne77GBEqCHVky4jr2tXVuxg0Imj8U+LHlb3F64rMw7WvJcxmCLuVXN5bux6Gf5E8s2AGJb2/t0CjAK5YxjOyRWZHmSUA60vZizY8UwpDhZvGCAoGGA6uliCiSDhQbkFvxnqbLDgY70ODy6FsguTDDLNUCa6zTInJZ1H2fSeTruqTlYFa//7+E5Oles+gOWJEGM+srm9+MSz3TJE3CP/UmL+2FKb4xSD4HhdxNlqS+w7ocHySLjhDpZpiSjIM396xW4v873E/9qeZ5fcs7+XcGEFzczbVAek1ha2cAmwXjAyl9jg/sZNoC9taYygMcS2GDOMGjviLfeBR9xrgR3eY9o/joqeFrSku2HaNWk4pk44kpHE11hhZmXX9G3WTFCdv4rWJHNj3oDFjTzjemkiGFCYG4G/Gq79mNbnycwACZbo9D1uPwsWe2jdg3XXMgdk5OH7JwHWknihCZ18d/CYWy5kZgBPgffrKz7jzTUj/WiJzKFApuap3LwSfHCTzFCSge01xDHw6OIVjxCmvFMYf82biyfUuu+C7n87Udo7rZf3o68RL533cZqFUeiPzB9+YfqPQjW+sBHdDfWX66e1sExkSZ/giRN8pK7BbfFiR1Blh+r9Y9qV4NmFcXWZ09O6Uo4qkReIjsPdEBjiQpqIIa9EJuUoa2hCFM2lCXtLWvsconr//ozzelmQwVwjBLsXGbWoMMWCH9OLCNpOPkmDWdOi2yNKpNpjpkKOiQ1oMcUTW2HHfvjoqeZ2HjVAt7Wak3yEuY9T2KySOaWMJcvSbDc7em5fVtB+6ZUyV04+TaeQy02NMPoxdKy+zsejgMHlfcTEGOFYJnw4mEiYmDCc4/RSl3lLJYgVLPOeV6MHbPR0zinqEunPge04SmtwVzPRHQSVt/AU3HPflhywo/t+eUWB5TFAzFHlouWDwHxYcrpci2cB2VKDsxsdXZnXyecIW36Jbi8fNtPebvZXbcVvJeijlGmksihKyiR993IDbyxhijEku5muU+uS0IAS+vfGk/lGy6ElNBBmfb3Ch8lpAzgUjkKDo9ldnuTD3GhPzW3UFs0qwNFgijO4UQRr36sIQS9Wwnev8fqWtReP7sFZE59ZCZdi7NE1zCGt7BMDltmsTi01NnvAZwuub+79EItxH7w/u+T2ehzJYK24SJ75Ejq1l3V31liNa/FlAbvaL+7UiKuCBs4gD/eZVW7LBLMPpVM4RA0MvkE8pqUxGC2hYTqG+Mgshp6pbVBnsxlo/S54OuImOsD8GXFc0swKmmwEC9f10CLJxywe4ShrnIVNlw97tPnxLzeAFYpNGwTyMUA2E8sj7O+CnLCSAu0S+EOVziLjezxGQGc2xKWYck/2nr+bHcz5Htz7vIq+nxAreOrUhdvKLc+9h8pEs9OV53uyPM6xN/wAgSUyulwehky0E5vYQ1TdqnseIyZl/YED1cMQiD6NLRs1Co2h+AbtPSgccDCdDqRLZsAMbwMHTc9Z65pubtfEMzbmer0xuN5yipwPUxwuC9rGa+yhUpRLVIdTcgTMUiQXG/1wllZRLco3i5F+KZWY6fADzkaRpDaB54hTLSJ+vI1zGi6CPbYlDR82UtbGW09w4zmmaYrWqo6uEW1t8Bl9lIfKYpk1wzE0tEl3sHTjdd/BKPAIdaV8WF4y/kwErI/rBZcrvY0wtN1upMWgxH0W3gYVwkXOVx++lPLTVLs8C7WzP/xkJXQGZZr55yInq9z+2o3V5Ta8nM55BvS62g3QMOmKUU9bn+U0z0SkN533f+BJ6syn+aQB/lr2sqrOeBDQFbIUyuutgWlI9sygptMnehpJdBZ+hvsHEm28pPq0jyAwDukozrHswYME3AouefEpExI2zPF4xt8Txw/npDCb2DfJ+rMovy/JofRzHVv2pCc96UlPetKTnvSkJz3pSU960q/SxjDNrViLl6clbQ0vxohNfetsjA0xDXzla91izUKAaJgAAANqSURBVH67dYzt1vO2OvHEavdmu5HL3qbHfmf/iqV2Myqjr5w1pKryyfHbT7uW9FmpgJtESexlahTOfljfPKIOfJeo5Cv+l5NqKPyYq3UKc1GGGXjEqMUufgSZ2N0ohjKqoQw73NSnbezE3T3w0e9t3Jfx2lht8UNouzzi1Grrum6fyyE/Rcvxmtmy/Q5i01gjG34K6AlXkScRQMNDMxwRJBOy4oUrDgVdgtZLj5D5hiHbhKQi9KK6L/iavJ7Nj4jWiRrhO+OGo+/H/rvzQJ/0DVqefnSZ5P4736/lMbMhHjuMG1elDHY4YGyGGHQe5VHGAz+KZ5SbmriNmB7ZC5NLGchu3LfiNIwZ0LGyJy9HppzpUPaufHwExf8G3cQTaUo/kueY7hEsysdzlZIJf7x1BLfQ4zVGXvBBJzwxofQcHj1RPURAJCIcZrdsRQ33GDFer2ICXEv+8JfImdun3Fr4hHQT4Qs1A0GMIYpaLOQhBjxGk8nSTC4prQ4ERgTrTLOEh1bkHvFREC8PYGUCgdsCRHXfQBTxSWeQxzAWvSvz2tXjR3Xuk9BW/dckBGkljgtl1igRcUzDeN4lktVP3BptmECdZlorxD7y3Cpn650kWCRnim33ABYVknQ/qbdfwpqFROZnrxMachvP4mhs0gt+8f59lz7p2S6x8m/pIAzHno8Ujr0hWP/2EECb8ShDHS6EOXB6rKH/pnGbxW0NT43qwXnM36BH/jau5Pd2kSwOVoiRuuclnnrmQDoy7vY3dOlDn435CYhHtW44KCN/vT1sASfCl1sMENeOmozOZljzLDLtdnw8ED0TXmAoQ9DMew4+B6sVp64vAX8crPTn877/68RVUcbHX+FRMKsH1yxZHr4gzEyPcmGKSEKTDfvMQ8qM5bEgnDIpUnshoPQeWcMdwUnEYMt0B36r9Z8I+vvfIJ3HUsABtUjEpeDx8X8XGace8yGnXH0ZQrIubIg74Z4Xj0FIixSK6ZjyepDAGpMcYlR5hbiq73K2oM8j336SvHNzKYjStkdG7TisjflyWjjdTPo+EZbNaZq0448Li6uxOlVd3RYarXoBxeuTUjR62iVi8LXkkvbNHQhn5qXVE82QPfL5IiJRtfFPnz7yX6B/4Gl9UufsSU960pOe9KQnPelJT3rSk570l+n/ANaAuN9TWJ1wAAAAAElFTkSuQmCC"/>
          <p:cNvSpPr>
            <a:spLocks noChangeAspect="1" noChangeArrowheads="1"/>
          </p:cNvSpPr>
          <p:nvPr/>
        </p:nvSpPr>
        <p:spPr bwMode="auto">
          <a:xfrm>
            <a:off x="155578" y="-144461"/>
            <a:ext cx="304801" cy="304802"/>
          </a:xfrm>
          <a:prstGeom prst="rect">
            <a:avLst/>
          </a:prstGeom>
          <a:noFill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9467" name="AutoShape 11" descr="data:image/png;base64,iVBORw0KGgoAAAANSUhEUgAAAawAAAB2CAMAAACjxFdjAAAAk1BMVEX///8AAAC/vr/T0tMjHyD7+/v39/f19fXi4uLx8fEgHB0IAADs7Ozp6ekcFxja2tre3t7FxcUVDxFsbGygoKC3t7fMzMwYExSFhYV+fn6Tk5ONjY2gn5+urq66urqnp6c4NTZmZGVYWFhCP0Bzc3M+OzxST1BeXl4vLy9GRkZvb29NTU0NDQ1oZmd5d3g0NDQnJychdF+zAAAgAElEQVR4nO1daYOiOrNOgSCLgCAgBBBlR1r0//+6m0qCbffs50zP9H2P9cE1gSRPbUmqAiFPetKTnvSkJz3pSU960pOe9KTPQtrfuKn+K4XXzvpnink/+H/7K/f8pOQ0x7rrunG4VfKH45v/RzkIh7EbzwYhxdjV84ZE9bHEn9e0HlOHRNWlp2vinauqj4lJq67yiVpNUxUTErPL949jZXTiPe6mqVcJ8VmBk4Hfa9kI/9gmpvg0XLJG3MtIur5SiF5WVRcRtWvbS7eaCnlREGwXDF1ft914vPmk7C5VKbnReNut/69UAWd0/yi+Uogf/txCIj8ZMPF3H874pgKoovwOXxVZzgJ8XQPl31z+jWygfXPHDKSsaLbN3x2o5T3A4B/OIPFMwMFyY62JpnLMh5l/26/YSyFLxiBQwzv2CFwdY18WKNlH4yfH41NTCoKHL+Lr0W4e/7zZ8pMOKX/3BBBOt7I3+CFKxK+c+ckY4H+BxLsexDtUb+54k4XZsEsU4cTftoO4uL5qR/5DKTlChx7fEkRZGyQCNYJFZsFcO4vjvcb6O5uxn+8jknfGs+zs54bjc1MiwNIc/k0Jz/BqUrTaB0V+lGAZEqzZgyN+iDLxqxjBioG1vTmy+rhg8QasqByP8uNxlAUEWEo+ufhe0DN/1xcBY8IYEyGS60GVv00WvuYQsdfNpQRU2DrKXBPgK2tEBEvZQ3GCnx+Sv0HrreepnvODUpkARzJet45fdQcpC2IvAy0V3UaC1TC2R2FU+FdDYnoJiFrfnZZJaLfXa3BqtWIZxFaCIcEqIyEL9UY0qoBc1olhJqjLtM3x3p+Kg5Vy1UhjjZfgNAfywwEWt2Nk6jv6wUD8NVqX1wHAGoc5BVhNabH9ptuXQVkU4STA2rJRu71amAH/3ojP9phlSZI0AixjRg2UvwerseL966W7G6+SvAHLuzApPYvP9cALpLYAK1N1/MeZGCMgBPMi1uz6iHsOsf3qGlYofTHwhh/ZrRdL+AiW9GsMxlar8Qdj9pfI6GGEOb8lZVmlZd+UcALoo697zMwKH4pyJ1yCOcYhWfgxnu9qj3H/zlNV1VPE9y3ycc3kwOfMv4A13y53l4RJ1pFX8d6A1aiIgrCTbc0LqFKymEt4ZkNOI+aw+PidvyI5cCTYslkYL079nibdyEsgx6h3S5guYEULWKn62K3PRGoFVt5caVqN17GuprDKirj12xs0X/OIqFCDwrKjWJjSOjHJwO51QlQ0CYIjwPJmXtI2BVhbOazpno3wUv2rNktHt0CV+u2dzTqipJTERYclxKvdVZcnJYsJ+v1avW04kv8mlP5hJf9IbalGIukCagNv+F1PfhoyJxiKouprAJjqFuAK55BeaO+36gTXwxcVMsHl/CXnOuUkXQzjhq8R8DqLNyjBinnPY6gVPuyqlKyUOY+7+6h8zRssefmW2xtyfOsNoucZtHGKljHht5ZSzT7h3XMUu7vT0d9dBsPq+/5ULb7fHaxCSlZRs/8vNfzSZPwP0BZgjqYJYNf4JCdUjyvEaweXRG0mr4Dbe+mSYBGTWW4+q2E6KOS/zHxcNTHBWoNw6Q1hJHzxjYLLlU+8qEEcwPOCVi0gIffxZbTidyuEJA4Lmly5mUd+RWt7rxJID4UxALokOdrPO1qvYM1cAHUJOWuERKWUYLnc7Pp3PflJyGNdnW8uVCkJK68hLemZVXlhUkaTQfWSKknvHpakZJlnbUh05J804GO4FtCRC1f2phwKQ6hDRc7GOuE7+kL8mJUXNcS/RzlJk/NppFgKWcBH/LagyX+Ne359Lm0r/o8ihWULfOqd8xYtaFULWGvZg0o2eF5cDeHOk1iwhGbfvjt2f5oOkI67C7hMpC5kyFIym3RdEp+5hHD1uguzyLvi1aZwkkrPZ9N+V/rvR24rUmkDKOd7Ry5DSGcgl4O+FmAVUhgnMW69GNyVHE4Y7ner5qhgFE2c6QNRQIMjvyb3EVvO/7UY+JAXM6QeTYXLn8Co8SLymom7NFQ4md3iwCYC61q6PPXDpOTvE7POfXRiPStmMh+Uc+kdSiclSUFiC1ZwvlVFkVX0UR04Z/c2ju3gBna86zv8Z5P0l6pYZ1WfsE5rZXXpMxPXBi+MT6N6rHeGRts2FWwcMUHV8pH5MRoxmq7qfRSRajo5ajV1HX7rxrqT5sSAvc3Jtc+4Ntjh4qHPClSqTo/HjEFdbnDKfaxHrtu8rpqrgX80kwkXBcl213Wdiq/YILJO6ilBUcqnvktMNgOccIGSlc94eeM0jtgtc676sfwrC9dfIxOi8QwQFjdfp2TU0ujgJ06hUtMLGc8DVMmUpOnu5T6x//lVd02+aPcvX6mqvSn8lSpvC78t8FjszWdT/97V311e++J22rv3T0K35KxQmD3q58k6Lw5zmJVzRTKlyLzMAqSe+o5GVp/Pif2vUbJTwvOAxlWZS78k/UghmTIlLCgzEXCKO3iJo+TKMBt+fLUnfSQZoNLdBAd6uVK9mOdQ9dV5BSur2oUMoI4oBXqFU0IP/v/EdsH/Z5qSjDYWeMxGb6KQTmk33K55xuBJX6CGOUncPlF+fJ0nfTz54JfhCZjX6vfJnCXWaTr3q97wKzYrzgg0lR9/sknhf5dubP5yHtmcuEdI9BNtowpanayma3olQ8nmK1Hzw6s86U+QCpSOzCSNuUH8Uxbvp2gMoamHKV3TOTrHPUnp5m+38kmc5oqGVboCNqs/lbF3aPvswCaTG5JsMpNm5aCXn2n6/t8m2O1SyqwT6Du19LXo8OLn5zNJWnqNCo/S58zq85AJa6NPTzuA4rAtCi2hJ2NH0s4h2UQmQrPPu6n936PDSFdFUjDJarS4IeccnH4dk81UkDHKVI+O5ctTDX4SSiFTU7W/AfhkJJnj5ledEAaPn+qgV00RPe67Pumv0hjRPM4m5g8qHjUoDXGP9czcwYgUPih+Ee7OhdmPPxWJ/KSPpdvsFEkVwgvkvTabVdum8eSGaQ5UG2DKaJ4o/i2iUIUfurf9uZa2/STJ1R8X+y308z3XgTTJzq8GC3aUdP4Myu4lNxofSDJQlaaFeqB9Tzcvu7h/qww1U9f1tblxDKStijfdni2AOvv1FcTiYU/4X5IhlMCaTea3Bu5o6s6vtiflGw2r/Mcl/z15YP2sFJgAh7TIhog1ztBoenrZMTeeDklzhYJ9Kglz6C+4HwdT9TZmRitX8EgaD2ffOIcJ3m0p/5g0WMIg/j1td7w5GGClR8wWw634RZ2wAaofjuDC6g/EoNX28LOy5YFJaVztQtYpUmxPxbT1TvE0n9MkBbphDr2eeleGaen1q+p92yd3BTqTra3q88DJRoRQlCA253+e6O/DilFhrwIZ3XSBIf5+4a+QycMRimBvwYfrQgWOP+0OxOeSOn26xgWnPN5caR9HuxvsMrVI55eintU4LcoTuezoYSy78G3tNLCWsEgTP0Rg1z7//deCFsxfBff7pMJqifNdInh/jQoYN6xVFQSX39mur9HQ/rzNisfSaQ+HCDcWKxrfqsZ/OaQv6SbeJt4tU8uiUkcDGANcKdySdzH6SWBZy2cepFCg2knjDVh78gsU/d5EDYOBxQPWqn8aQ6YA57bsfUDXbyev+QXPyt+ZV2Mm1hl37otUHQzI5iy7ms1ZuUK5nYjRD6zl5dkYzpC8y1XKXsFa9rtMA4366MJf3ABzhGSZx3+uxZwKetYP/8cl/yAVLw05kYYyMwPhvAsHQtup8ot6HGFfncxmxyBTbhBlYVnAbXxrtV7BmhdPcV3MVaMk+wB9jLLm0ULkzNMMaU4RwTLPOb/G7bHnyTbl6dg2Atuirvj4zOODGlVpmKFe16ajCFwiRTXUOWHX4VfPc/rWTxVgGe7wJg+m5JWorLTOsyTJBPEQJy+Zjh29M+M2hUWVs5moFDAjGY/jJU3m05H/Lqtz/+XQ1MeLcGW2NM+EIdLz7sb6TkN+YZ/9znOKxmPHuxmd2/Yk6sTdxLVAeVxiib+k+Mr89UJRXxL0AaNsJNssDXMvpzEojpcpkWKOKShb3TO86/6dGqSBtYp9JSrnJQC5YL6FYYQryx3xi7vn0ZKNjf/XovsziDDaGCwMuoxtAH9NecCvghXwSokNr0ztgy2CL8F10edkEgOhmfdMG3CIe4C3HdygGozhTSbmhino0qS7k/hZY55sEIB80UWrHOMo/VhqM8+qlLkMdHFVKWtIEyYdOpsY6ytrY3WNucDZpgQbW6SychwBj/192My0FYmZBdjcOpjgYtyjw1RWuT7wOgbsXR5BGb3vzAOp0JcZm09lGHq7I1eaO63X+54aKxbMJ8gVhc26Nsl1l9e7DbxTCzRYWdJxFwNzgD2fLxW2NeDuC6wCdB06Fxes2KvPK3Gp01rXXhmslRYf8jEAh6Sswh5HqHft8qGNFo8aTQLhtwz7AIMv59oSQc67vf3WnWFg7RtW6VELWi53EHejxcctPaaXvds0O3d/nhudzaywwcw55v5sBzYWPovw1Nzm92NOrmULzbKJFRIFc5Ls3bk592vMdQhwe4J5Vj6fOt0EKBZfqBtbkYTrg3XkDQ54MdcNMt4t9qWsmJKyxOh8c6dXhSIt/bhmYK382INteoqm1WarkhOd/SiGuVv7eeXgRDv8YvrEwOKtML2VUGPM2fUlWDI3AZu5ZpzucLBw9ELe9+0Nw39xpAUSNNgj+ypgBRrRA+vBOnq8jxrj5MbhY7bi0bs+e+f8e96/YyIGln2IYPXgeef2ikunArzFeofKErAovxZTnII72I1jfgcsHNl2yhvModNYGa4O/TPyRrvGjrnLMK54MK/PYdqCy5Nc5sDi/4eBxVGP+e/MyYTUxJjhpR98BAyb817tfnsh1riOsXeAmEmxn5u3XRmC0506siapAuf4kGaXBJXuVJ2u2RdzoQUs1tpSDOvK5uNX2oKHGBZs1Es7QA+agbURYFHmZ7UF94OY7KWihqg6B6zJBewffOYtsL4q7l7uV0+uW79iKMB6e/wBglUg7tZdE9au24lRtZaMPwP1lwe8TWxmJrjjaDFOamXhWAwnAyuSOG/E5eGyYCSD4JNAwIOgeazBXD0w5EXfmL45SbAqvFXOI8U7VzRF1OFKMsK+fjuuXgfDyXZ0Zvp5HZ8nI9u1idJUTHt2RkMzUoTJxY9OOS3okH8xGXoFiziiVfJWNBDdRfZVySBQ6lwOR2jvz5Ztb+X/kqUX1jdx+f/owoNvwDpQn8BevOhlCFTsOhJjiLdhBxtx0RjRkjJnW0KVxXLc+GXZTWIBVrZ05IYXt+UdECxMphMGNGTsJC8mkWVCIUe2dvfzMvA+uzK/2WbpW2FzfYdgdSPYUnJWVjAvd+E8NbAuNsH33GiXROULzrPiWIMkSbxpPHQhDKNqJkzOmBn1zJhmSTPOmy+W7x7AYg3lwyP4thFmhWD2gnIAkXzQ7Y+EdzrIE6b+nWVceePZ/HrPRe0MkS9MxkIMrBFHobx3knc9EmYCwQrIG8KL4h0927Jk3y1LrGkU9tIwPOPBYMO9gMWB0AHXPvaycClQYWAZ/Jt0fTUpCigMcjppyzahhKqswZyz1svcPAtApje5/WGZAyJfJEsdzrklJCYErwmaX5K1bS5KkqVgOiXQrGIu7HAAJVWZj1UBc9gVhRzCjjP8F2nrj2ClB+yGlKzVXQH5kLd7gWAXcEkIkc+qwLUcUVJ4BzdLsnwMtBaoLrRFfYd2RLDkWTgo5GzXwobugrenZXBxFTmwtiVrnfZiNE/2khlCDjaTLAbWlgj7h78pXJZ2S+E97w5zMFAjeLIMFx+RKlRKr++uzM97XNLZgsCDuVC8b8dgXMDqmAGQ4n4R0xv2Lqw2A7dnDsr3YpMYI5+KMlr1ZHOCCLMRW+9M4ULPjHvK8pC1JcnLPMkYc1zfrw0mr2CJbPmEr+eikr4nTTMvR/JhF4hcKWRu7bh3g5iYDAQ+MDha0vC4lvt2MutxTy1lJSimFXjAVewGrOjmGAWC1ZE3dAeLGGxuwT1IqTMdGIrjxmD4GRtmQnV23yDVmdwMQvF2LjKUKmwOTtcOvMGWbL8Y5TlYVqGYMc432FY25cDLm0xIQu5TqmJMuOzE0OWVuT1IB+PCPImC6NikiYh5hnRmK+affXfJpWxT388yuGyc20y3ZJ01BnM4EshnhUZFGTYhu/B217LOlMm7ypNr2TjPytNatm/E9EbHtoM7gzSBnS5t2dN5ix44U1/rI3O8bkecruzxtJLg7gSl751XtD0azoQs1s0NZsahWhpBZS4CzoCaIMjSxzlVyeYxpwVoNjdDbqBoobQaPA+4ez6Di66awWQCB8iwcXrDJlJHblaxMKkDsdrEIGkoG0/9CK7HZ0JHuYzvY23EE5IbtqkKuOfvMFByVNEN2BoxmUk94MyI1XSvBC0DplFp2I8t0dicZRnWCN6qlC8ohsQvPFafDTpltXyDqFOleFX5wqZgnZdlHGs18dH4v6larJjUuDjJspGBhSbO4HgBmF9Xkg+2u1nGMADWmFPAmVzDFS4EqLT2qHLvUuvb9ltVEElPGldZuGz6Ncxw9HA+hEN0YNe1Xosb51td1wM/TsY/tWM3HTE5y6/tGVp0jgHNpc5mpAhFJV27zQ46BoZcpGTeMWteJQTcYNcX2ikfYB/A8LpgWMvaMOqngDmyVyEjR9uWqYLDrYFuQzQXbjpDZ8WtK2McDpDf4mEI9d2jcOzg++tbjqt5SU7hROPy4GRM21S76zX2il2VMr5N1O7BLb6+UU9r7ZUespm82PvG4mQ0Zzo/y0UwpuNLULZ+bH6nidpSQfcXRDeqcMdUzhRKmj3UXzavTE0mp/OmPlYSJeShLN4yoVvH/kNXTW97Zzg1TZd/Nt72TVO34g+0dPpWXVxYk96X3xzxo64+dsRc7uT48Y+OhnlDbllGfVpBOZZ+StpDTg86HFKNr0sYJ7KxZG9UhcS/uqn4X6Huvdn8ILo2k8IDqLPpJU5oXSZOme2jyLdg3ChwCk9CNNfXL/TgkxZiXtyv73H+A+q7U1LQ7gZWvicwVbuCeYVzVo4Z06v0Bi9y3reG7NI/wfo6lWzO8idCfhIo0zxJXgBeigR3tZIooRqUavbSnnbxdDf8YX8In7l0X6c1c0F+W8TPd6iAPKd0GuHKrdQL0DJqNiH0M8C5KU93e2r+T5y791H0Ta/qt5J/2x1o2V4uPABrIOZ2LjJfh9hP4FI2d1XsX94tlz7pz5M/jP4ub04N+v2WTvP64FQJ6elaZzPvRe9thvoKv+RlPukDyIBZudLkjOtrGQztGqNzE0cZHT2Fl90ys/IS8tPxbU/6KFpDeKiymOKiXm6RKruOjdona4jPEVxyZUHotHuqwb9PcCj63OCnwpYY1HkhYzNk5HYYcrgm5X0B5OMDHp/0Q7pu/J7m2QUXBkG5ABxeSLcjxWqe4WWi95Wrp2B9Aqpi9ZT6u2gg5NCTTousgaZpRCDdwY3BWGzEgpb6flf/75iw9dj/vnQW9WHdIU77qil/yYmKpz+dZ3hWlGqOUgPWbILc9mfqmy+0ycgJp13DJUlDMS923i1fmPnNWq0sO0Cybrdb0H152ufvpwa+uz/3S6TCa6jNBXI/P8KvHLGqBe/Onf94SjO/nePEZO1uIMlo0r7c4j4h5e2AAWpjU/oFDs/uyym6ZbmdOAWwCSz729GJv5EM+I2rcJf9PTBHhSO+RWD//FnTOQx/OscwSaMh8am6L8nlJc+mapdSmuxIDDtNvQFcq55min/7ymMeKncvA/8xXOGPxBpffqOf48BqtYjpBvZH5AKG1s+e0KJB/cctAW1ovYtSv87JdD34W43o3qGodR2GkqFwZdMu2L3A+StMdNrvZcRTaa/+iLdoWL8xZSoJrNU9aOqwB7jlWwzc+8lb0OnPW23lQvu5SJVxp9UVIrMakwIH3h25+vPg1BRfb//lDVif8fTz75EGxWX/EKanHopDzDfxf7L+B7Xre8TAauYyLVs6K3lhhgXwE+v6cN9TLizf3hf5Klg+TfON5nsximKRiINPUxEIYkZ5Qgu5YatE0YGRclAinZi+et84zpMkLKKozGJeTBTy8GKoaeNszrnPpjJib57qcSum++qy7RrnSRYJTaAmIf+Q0C/8vBy0e8weJ10pS9UDHnHmJShyTjjzRhAvE5GZVKQuaGXGG+uJDWGTUt75Q/LRpiBK03Md+uFQvmhhpGTbK8mmXp0BMjH88E0n71UN3oPfHOZQ0egWA49LniHgQf262EFImL9SZiIxoXpMcV1jcKcwilqPqWIVj+1QyMZdiuSEsovpmIYgQ+svwnXLZRwEXoEz1xbDK5SahzkorM4eXf3+SycSA3kG6x70iQvZNEqOLsZ6Y9xFwaM++E1iCGweftbwVhqBzMSNwVVxEcgWgU8RfPTJx0ma0TZX85cBtrFXnL2JsfAcm3CVfJJ+05v9EizT3WN71+0RY4c0sF0ucRsezlOAJZ4CwuAvoR0s63plL8fjbY3hlSJVpA72E37Q1TLZktZq68EajoObEwAXNjsIyXrgu+hpwB3QUsa76gGPqMfYIgzE0W30qzs7EGaptd6HuvKD9lEjSBA7m5cwubCdGDq5jzlaPJTvhJdB8EWKheUuoPjIICXYKxfXVvOfVqH/lNI5CV9KpWBcT6lyaP2IVEpyWDM/0O/PaRq3UH8jVv50d30XsJgLz09mbSweFGduBhdH9ADYGSpSNUw46STYiMwAU2QGMLAsF41AKdMNNL7OpSAvyDNTDN/rQDwAIbHxOgwsHLLSFk6Cthe5Gqe9CAu+7BmuG3IOMDReF7kRjzSgj67Bkn5cyGwCnYfMFlsK5YCs5QHjtg1JefS+xrMHQhGDHWOH+2BPTB6A5aB3bH/wyYy3NPGtImQiXIdlBd4QO602ReQKFE7juIME0m84D727l9G+EiwMP+ZsznhMBNdsAcMfK5EbkeyBmne77GBEqCHVky4jr2tXVuxg0Imj8U+LHlb3F64rMw7WvJcxmCLuVXN5bux6Gf5E8s2AGJb2/t0CjAK5YxjOyRWZHmSUA60vZizY8UwpDhZvGCAoGGA6uliCiSDhQbkFvxnqbLDgY70ODy6FsguTDDLNUCa6zTInJZ1H2fSeTruqTlYFa//7+E5Oles+gOWJEGM+srm9+MSz3TJE3CP/UmL+2FKb4xSD4HhdxNlqS+w7ocHySLjhDpZpiSjIM396xW4v873E/9qeZ5fcs7+XcGEFzczbVAek1ha2cAmwXjAyl9jg/sZNoC9taYygMcS2GDOMGjviLfeBR9xrgR3eY9o/joqeFrSku2HaNWk4pk44kpHE11hhZmXX9G3WTFCdv4rWJHNj3oDFjTzjemkiGFCYG4G/Gq79mNbnycwACZbo9D1uPwsWe2jdg3XXMgdk5OH7JwHWknihCZ18d/CYWy5kZgBPgffrKz7jzTUj/WiJzKFApuap3LwSfHCTzFCSge01xDHw6OIVjxCmvFMYf82biyfUuu+C7n87Udo7rZf3o68RL533cZqFUeiPzB9+YfqPQjW+sBHdDfWX66e1sExkSZ/giRN8pK7BbfFiR1Blh+r9Y9qV4NmFcXWZ09O6Uo4qkReIjsPdEBjiQpqIIa9EJuUoa2hCFM2lCXtLWvsconr//ozzelmQwVwjBLsXGbWoMMWCH9OLCNpOPkmDWdOi2yNKpNpjpkKOiQ1oMcUTW2HHfvjoqeZ2HjVAt7Wak3yEuY9T2KySOaWMJcvSbDc7em5fVtB+6ZUyV04+TaeQy02NMPoxdKy+zsejgMHlfcTEGOFYJnw4mEiYmDCc4/RSl3lLJYgVLPOeV6MHbPR0zinqEunPge04SmtwVzPRHQSVt/AU3HPflhywo/t+eUWB5TFAzFHlouWDwHxYcrpci2cB2VKDsxsdXZnXyecIW36Jbi8fNtPebvZXbcVvJeijlGmksihKyiR993IDbyxhijEku5muU+uS0IAS+vfGk/lGy6ElNBBmfb3Ch8lpAzgUjkKDo9ldnuTD3GhPzW3UFs0qwNFgijO4UQRr36sIQS9Wwnev8fqWtReP7sFZE59ZCZdi7NE1zCGt7BMDltmsTi01NnvAZwuub+79EItxH7w/u+T2ehzJYK24SJ75Ejq1l3V31liNa/FlAbvaL+7UiKuCBs4gD/eZVW7LBLMPpVM4RA0MvkE8pqUxGC2hYTqG+Mgshp6pbVBnsxlo/S54OuImOsD8GXFc0swKmmwEC9f10CLJxywe4ShrnIVNlw97tPnxLzeAFYpNGwTyMUA2E8sj7O+CnLCSAu0S+EOVziLjezxGQGc2xKWYck/2nr+bHcz5Htz7vIq+nxAreOrUhdvKLc+9h8pEs9OV53uyPM6xN/wAgSUyulwehky0E5vYQ1TdqnseIyZl/YED1cMQiD6NLRs1Co2h+AbtPSgccDCdDqRLZsAMbwMHTc9Z65pubtfEMzbmer0xuN5yipwPUxwuC9rGa+yhUpRLVIdTcgTMUiQXG/1wllZRLco3i5F+KZWY6fADzkaRpDaB54hTLSJ+vI1zGi6CPbYlDR82UtbGW09w4zmmaYrWqo6uEW1t8Bl9lIfKYpk1wzE0tEl3sHTjdd/BKPAIdaV8WF4y/kwErI/rBZcrvY0wtN1upMWgxH0W3gYVwkXOVx++lPLTVLs8C7WzP/xkJXQGZZr55yInq9z+2o3V5Ta8nM55BvS62g3QMOmKUU9bn+U0z0SkN533f+BJ6syn+aQB/lr2sqrOeBDQFbIUyuutgWlI9sygptMnehpJdBZ+hvsHEm28pPq0jyAwDukozrHswYME3AouefEpExI2zPF4xt8Txw/npDCb2DfJ+rMovy/JofRzHVv2pCc96UlPetKTnvSkJz3pSU960q/SxjDNrViLl6clbQ0vxohNfetsjA0xDXzla91izUKAaJgAAANqSURBVH67dYzt1vO2OvHEavdmu5HL3qbHfmf/iqV2Myqjr5w1pKryyfHbT7uW9FmpgJtESexlahTOfljfPKIOfJeo5Cv+l5NqKPyYq3UKc1GGGXjEqMUufgSZ2N0ohjKqoQw73NSnbezE3T3w0e9t3Jfx2lht8UNouzzi1Grrum6fyyE/Rcvxmtmy/Q5i01gjG34K6AlXkScRQMNDMxwRJBOy4oUrDgVdgtZLj5D5hiHbhKQi9KK6L/iavJ7Nj4jWiRrhO+OGo+/H/rvzQJ/0DVqefnSZ5P4736/lMbMhHjuMG1elDHY4YGyGGHQe5VHGAz+KZ5SbmriNmB7ZC5NLGchu3LfiNIwZ0LGyJy9HppzpUPaufHwExf8G3cQTaUo/kueY7hEsysdzlZIJf7x1BLfQ4zVGXvBBJzwxofQcHj1RPURAJCIcZrdsRQ33GDFer2ICXEv+8JfImdun3Fr4hHQT4Qs1A0GMIYpaLOQhBjxGk8nSTC4prQ4ERgTrTLOEh1bkHvFREC8PYGUCgdsCRHXfQBTxSWeQxzAWvSvz2tXjR3Xuk9BW/dckBGkljgtl1igRcUzDeN4lktVP3BptmECdZlorxD7y3Cpn650kWCRnim33ABYVknQ/qbdfwpqFROZnrxMachvP4mhs0gt+8f59lz7p2S6x8m/pIAzHno8Ujr0hWP/2EECb8ShDHS6EOXB6rKH/pnGbxW0NT43qwXnM36BH/jau5Pd2kSwOVoiRuuclnnrmQDoy7vY3dOlDn435CYhHtW44KCN/vT1sASfCl1sMENeOmozOZljzLDLtdnw8ED0TXmAoQ9DMew4+B6sVp64vAX8crPTn877/68RVUcbHX+FRMKsH1yxZHr4gzEyPcmGKSEKTDfvMQ8qM5bEgnDIpUnshoPQeWcMdwUnEYMt0B36r9Z8I+vvfIJ3HUsABtUjEpeDx8X8XGace8yGnXH0ZQrIubIg74Z4Xj0FIixSK6ZjyepDAGpMcYlR5hbiq73K2oM8j336SvHNzKYjStkdG7TisjflyWjjdTPo+EZbNaZq0448Li6uxOlVd3RYarXoBxeuTUjR62iVi8LXkkvbNHQhn5qXVE82QPfL5IiJRtfFPnz7yX6B/4Gl9UufsSU960pOe9KQnPelJT3rSk570l+n/ANaAuN9TWJ1wAAAAAElFTkSuQmCC"/>
          <p:cNvSpPr>
            <a:spLocks noChangeAspect="1" noChangeArrowheads="1"/>
          </p:cNvSpPr>
          <p:nvPr/>
        </p:nvSpPr>
        <p:spPr bwMode="auto">
          <a:xfrm>
            <a:off x="155578" y="-144461"/>
            <a:ext cx="304801" cy="304802"/>
          </a:xfrm>
          <a:prstGeom prst="rect">
            <a:avLst/>
          </a:prstGeom>
          <a:noFill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9469" name="AutoShape 13" descr="data:image/png;base64,iVBORw0KGgoAAAANSUhEUgAAAawAAAB2CAMAAACjxFdjAAAAk1BMVEX///8AAAC/vr/T0tMjHyD7+/v39/f19fXi4uLx8fEgHB0IAADs7Ozp6ekcFxja2tre3t7FxcUVDxFsbGygoKC3t7fMzMwYExSFhYV+fn6Tk5ONjY2gn5+urq66urqnp6c4NTZmZGVYWFhCP0Bzc3M+OzxST1BeXl4vLy9GRkZvb29NTU0NDQ1oZmd5d3g0NDQnJychdF+zAAAgAElEQVR4nO1daYOiOrNOgSCLgCAgBBBlR1r0//+6m0qCbffs50zP9H2P9cE1gSRPbUmqAiFPetKTnvSkJz3pSU960pOe9KTPQtrfuKn+K4XXzvpnink/+H/7K/f8pOQ0x7rrunG4VfKH45v/RzkIh7EbzwYhxdjV84ZE9bHEn9e0HlOHRNWlp2vinauqj4lJq67yiVpNUxUTErPL949jZXTiPe6mqVcJ8VmBk4Hfa9kI/9gmpvg0XLJG3MtIur5SiF5WVRcRtWvbS7eaCnlREGwXDF1ft914vPmk7C5VKbnReNut/69UAWd0/yi+Uogf/txCIj8ZMPF3H874pgKoovwOXxVZzgJ8XQPl31z+jWygfXPHDKSsaLbN3x2o5T3A4B/OIPFMwMFyY62JpnLMh5l/26/YSyFLxiBQwzv2CFwdY18WKNlH4yfH41NTCoKHL+Lr0W4e/7zZ8pMOKX/3BBBOt7I3+CFKxK+c+ckY4H+BxLsexDtUb+54k4XZsEsU4cTftoO4uL5qR/5DKTlChx7fEkRZGyQCNYJFZsFcO4vjvcb6O5uxn+8jknfGs+zs54bjc1MiwNIc/k0Jz/BqUrTaB0V+lGAZEqzZgyN+iDLxqxjBioG1vTmy+rhg8QasqByP8uNxlAUEWEo+ufhe0DN/1xcBY8IYEyGS60GVv00WvuYQsdfNpQRU2DrKXBPgK2tEBEvZQ3GCnx+Sv0HrreepnvODUpkARzJet45fdQcpC2IvAy0V3UaC1TC2R2FU+FdDYnoJiFrfnZZJaLfXa3BqtWIZxFaCIcEqIyEL9UY0qoBc1olhJqjLtM3x3p+Kg5Vy1UhjjZfgNAfywwEWt2Nk6jv6wUD8NVqX1wHAGoc5BVhNabH9ptuXQVkU4STA2rJRu71amAH/3ojP9phlSZI0AixjRg2UvwerseL966W7G6+SvAHLuzApPYvP9cALpLYAK1N1/MeZGCMgBPMi1uz6iHsOsf3qGlYofTHwhh/ZrRdL+AiW9GsMxlar8Qdj9pfI6GGEOb8lZVmlZd+UcALoo697zMwKH4pyJ1yCOcYhWfgxnu9qj3H/zlNV1VPE9y3ycc3kwOfMv4A13y53l4RJ1pFX8d6A1aiIgrCTbc0LqFKymEt4ZkNOI+aw+PidvyI5cCTYslkYL079nibdyEsgx6h3S5guYEULWKn62K3PRGoFVt5caVqN17GuprDKirj12xs0X/OIqFCDwrKjWJjSOjHJwO51QlQ0CYIjwPJmXtI2BVhbOazpno3wUv2rNktHt0CV+u2dzTqipJTERYclxKvdVZcnJYsJ+v1avW04kv8mlP5hJf9IbalGIukCagNv+F1PfhoyJxiKouprAJjqFuAK55BeaO+36gTXwxcVMsHl/CXnOuUkXQzjhq8R8DqLNyjBinnPY6gVPuyqlKyUOY+7+6h8zRssefmW2xtyfOsNoucZtHGKljHht5ZSzT7h3XMUu7vT0d9dBsPq+/5ULb7fHaxCSlZRs/8vNfzSZPwP0BZgjqYJYNf4JCdUjyvEaweXRG0mr4Dbe+mSYBGTWW4+q2E6KOS/zHxcNTHBWoNw6Q1hJHzxjYLLlU+8qEEcwPOCVi0gIffxZbTidyuEJA4Lmly5mUd+RWt7rxJID4UxALokOdrPO1qvYM1cAHUJOWuERKWUYLnc7Pp3PflJyGNdnW8uVCkJK68hLemZVXlhUkaTQfWSKknvHpakZJlnbUh05J804GO4FtCRC1f2phwKQ6hDRc7GOuE7+kL8mJUXNcS/RzlJk/NppFgKWcBH/LagyX+Ne359Lm0r/o8ihWULfOqd8xYtaFULWGvZg0o2eF5cDeHOk1iwhGbfvjt2f5oOkI67C7hMpC5kyFIym3RdEp+5hHD1uguzyLvi1aZwkkrPZ9N+V/rvR24rUmkDKOd7Ry5DSGcgl4O+FmAVUhgnMW69GNyVHE4Y7ner5qhgFE2c6QNRQIMjvyb3EVvO/7UY+JAXM6QeTYXLn8Co8SLymom7NFQ4md3iwCYC61q6PPXDpOTvE7POfXRiPStmMh+Uc+kdSiclSUFiC1ZwvlVFkVX0UR04Z/c2ju3gBna86zv8Z5P0l6pYZ1WfsE5rZXXpMxPXBi+MT6N6rHeGRts2FWwcMUHV8pH5MRoxmq7qfRSRajo5ajV1HX7rxrqT5sSAvc3Jtc+4Ntjh4qHPClSqTo/HjEFdbnDKfaxHrtu8rpqrgX80kwkXBcl213Wdiq/YILJO6ilBUcqnvktMNgOccIGSlc94eeM0jtgtc676sfwrC9dfIxOi8QwQFjdfp2TU0ujgJ06hUtMLGc8DVMmUpOnu5T6x//lVd02+aPcvX6mqvSn8lSpvC78t8FjszWdT/97V311e++J22rv3T0K35KxQmD3q58k6Lw5zmJVzRTKlyLzMAqSe+o5GVp/Pif2vUbJTwvOAxlWZS78k/UghmTIlLCgzEXCKO3iJo+TKMBt+fLUnfSQZoNLdBAd6uVK9mOdQ9dV5BSur2oUMoI4oBXqFU0IP/v/EdsH/Z5qSjDYWeMxGb6KQTmk33K55xuBJX6CGOUncPlF+fJ0nfTz54JfhCZjX6vfJnCXWaTr3q97wKzYrzgg0lR9/sknhf5dubP5yHtmcuEdI9BNtowpanayma3olQ8nmK1Hzw6s86U+QCpSOzCSNuUH8Uxbvp2gMoamHKV3TOTrHPUnp5m+38kmc5oqGVboCNqs/lbF3aPvswCaTG5JsMpNm5aCXn2n6/t8m2O1SyqwT6Du19LXo8OLn5zNJWnqNCo/S58zq85AJa6NPTzuA4rAtCi2hJ2NH0s4h2UQmQrPPu6n936PDSFdFUjDJarS4IeccnH4dk81UkDHKVI+O5ctTDX4SSiFTU7W/AfhkJJnj5ledEAaPn+qgV00RPe67Pumv0hjRPM4m5g8qHjUoDXGP9czcwYgUPih+Ee7OhdmPPxWJ/KSPpdvsFEkVwgvkvTabVdum8eSGaQ5UG2DKaJ4o/i2iUIUfurf9uZa2/STJ1R8X+y308z3XgTTJzq8GC3aUdP4Myu4lNxofSDJQlaaFeqB9Tzcvu7h/qww1U9f1tblxDKStijfdni2AOvv1FcTiYU/4X5IhlMCaTea3Bu5o6s6vtiflGw2r/Mcl/z15YP2sFJgAh7TIhog1ztBoenrZMTeeDklzhYJ9Kglz6C+4HwdT9TZmRitX8EgaD2ffOIcJ3m0p/5g0WMIg/j1td7w5GGClR8wWw634RZ2wAaofjuDC6g/EoNX28LOy5YFJaVztQtYpUmxPxbT1TvE0n9MkBbphDr2eeleGaen1q+p92yd3BTqTra3q88DJRoRQlCA253+e6O/DilFhrwIZ3XSBIf5+4a+QycMRimBvwYfrQgWOP+0OxOeSOn26xgWnPN5caR9HuxvsMrVI55eintU4LcoTuezoYSy78G3tNLCWsEgTP0Rg1z7//deCFsxfBff7pMJqifNdInh/jQoYN6xVFQSX39mur9HQ/rzNisfSaQ+HCDcWKxrfqsZ/OaQv6SbeJt4tU8uiUkcDGANcKdySdzH6SWBZy2cepFCg2knjDVh78gsU/d5EDYOBxQPWqn8aQ6YA57bsfUDXbyev+QXPyt+ZV2Mm1hl37otUHQzI5iy7ms1ZuUK5nYjRD6zl5dkYzpC8y1XKXsFa9rtMA4366MJf3ABzhGSZx3+uxZwKetYP/8cl/yAVLw05kYYyMwPhvAsHQtup8ot6HGFfncxmxyBTbhBlYVnAbXxrtV7BmhdPcV3MVaMk+wB9jLLm0ULkzNMMaU4RwTLPOb/G7bHnyTbl6dg2Atuirvj4zOODGlVpmKFe16ajCFwiRTXUOWHX4VfPc/rWTxVgGe7wJg+m5JWorLTOsyTJBPEQJy+Zjh29M+M2hUWVs5moFDAjGY/jJU3m05H/Lqtz/+XQ1MeLcGW2NM+EIdLz7sb6TkN+YZ/9znOKxmPHuxmd2/Yk6sTdxLVAeVxiib+k+Mr89UJRXxL0AaNsJNssDXMvpzEojpcpkWKOKShb3TO86/6dGqSBtYp9JSrnJQC5YL6FYYQryx3xi7vn0ZKNjf/XovsziDDaGCwMuoxtAH9NecCvghXwSokNr0ztgy2CL8F10edkEgOhmfdMG3CIe4C3HdygGozhTSbmhino0qS7k/hZY55sEIB80UWrHOMo/VhqM8+qlLkMdHFVKWtIEyYdOpsY6ytrY3WNucDZpgQbW6SychwBj/192My0FYmZBdjcOpjgYtyjw1RWuT7wOgbsXR5BGb3vzAOp0JcZm09lGHq7I1eaO63X+54aKxbMJ8gVhc26Nsl1l9e7DbxTCzRYWdJxFwNzgD2fLxW2NeDuC6wCdB06Fxes2KvPK3Gp01rXXhmslRYf8jEAh6Sswh5HqHft8qGNFo8aTQLhtwz7AIMv59oSQc67vf3WnWFg7RtW6VELWi53EHejxcctPaaXvds0O3d/nhudzaywwcw55v5sBzYWPovw1Nzm92NOrmULzbKJFRIFc5Ls3bk592vMdQhwe4J5Vj6fOt0EKBZfqBtbkYTrg3XkDQ54MdcNMt4t9qWsmJKyxOh8c6dXhSIt/bhmYK382INteoqm1WarkhOd/SiGuVv7eeXgRDv8YvrEwOKtML2VUGPM2fUlWDI3AZu5ZpzucLBw9ELe9+0Nw39xpAUSNNgj+ypgBRrRA+vBOnq8jxrj5MbhY7bi0bs+e+f8e96/YyIGln2IYPXgeef2ikunArzFeofKErAovxZTnII72I1jfgcsHNl2yhvModNYGa4O/TPyRrvGjrnLMK54MK/PYdqCy5Nc5sDi/4eBxVGP+e/MyYTUxJjhpR98BAyb817tfnsh1riOsXeAmEmxn5u3XRmC0506siapAuf4kGaXBJXuVJ2u2RdzoQUs1tpSDOvK5uNX2oKHGBZs1Es7QA+agbURYFHmZ7UF94OY7KWihqg6B6zJBewffOYtsL4q7l7uV0+uW79iKMB6e/wBglUg7tZdE9au24lRtZaMPwP1lwe8TWxmJrjjaDFOamXhWAwnAyuSOG/E5eGyYCSD4JNAwIOgeazBXD0w5EXfmL45SbAqvFXOI8U7VzRF1OFKMsK+fjuuXgfDyXZ0Zvp5HZ8nI9u1idJUTHt2RkMzUoTJxY9OOS3okH8xGXoFiziiVfJWNBDdRfZVySBQ6lwOR2jvz5Ztb+X/kqUX1jdx+f/owoNvwDpQn8BevOhlCFTsOhJjiLdhBxtx0RjRkjJnW0KVxXLc+GXZTWIBVrZ05IYXt+UdECxMphMGNGTsJC8mkWVCIUe2dvfzMvA+uzK/2WbpW2FzfYdgdSPYUnJWVjAvd+E8NbAuNsH33GiXROULzrPiWIMkSbxpPHQhDKNqJkzOmBn1zJhmSTPOmy+W7x7AYg3lwyP4thFmhWD2gnIAkXzQ7Y+EdzrIE6b+nWVceePZ/HrPRe0MkS9MxkIMrBFHobx3knc9EmYCwQrIG8KL4h0927Jk3y1LrGkU9tIwPOPBYMO9gMWB0AHXPvaycClQYWAZ/Jt0fTUpCigMcjppyzahhKqswZyz1svcPAtApje5/WGZAyJfJEsdzrklJCYErwmaX5K1bS5KkqVgOiXQrGIu7HAAJVWZj1UBc9gVhRzCjjP8F2nrj2ClB+yGlKzVXQH5kLd7gWAXcEkIkc+qwLUcUVJ4BzdLsnwMtBaoLrRFfYd2RLDkWTgo5GzXwobugrenZXBxFTmwtiVrnfZiNE/2khlCDjaTLAbWlgj7h78pXJZ2S+E97w5zMFAjeLIMFx+RKlRKr++uzM97XNLZgsCDuVC8b8dgXMDqmAGQ4n4R0xv2Lqw2A7dnDsr3YpMYI5+KMlr1ZHOCCLMRW+9M4ULPjHvK8pC1JcnLPMkYc1zfrw0mr2CJbPmEr+eikr4nTTMvR/JhF4hcKWRu7bh3g5iYDAQ+MDha0vC4lvt2MutxTy1lJSimFXjAVewGrOjmGAWC1ZE3dAeLGGxuwT1IqTMdGIrjxmD4GRtmQnV23yDVmdwMQvF2LjKUKmwOTtcOvMGWbL8Y5TlYVqGYMc432FY25cDLm0xIQu5TqmJMuOzE0OWVuT1IB+PCPImC6NikiYh5hnRmK+affXfJpWxT388yuGyc20y3ZJ01BnM4EshnhUZFGTYhu/B217LOlMm7ypNr2TjPytNatm/E9EbHtoM7gzSBnS5t2dN5ix44U1/rI3O8bkecruzxtJLg7gSl751XtD0azoQs1s0NZsahWhpBZS4CzoCaIMjSxzlVyeYxpwVoNjdDbqBoobQaPA+4ez6Di66awWQCB8iwcXrDJlJHblaxMKkDsdrEIGkoG0/9CK7HZ0JHuYzvY23EE5IbtqkKuOfvMFByVNEN2BoxmUk94MyI1XSvBC0DplFp2I8t0dicZRnWCN6qlC8ohsQvPFafDTpltXyDqFOleFX5wqZgnZdlHGs18dH4v6larJjUuDjJspGBhSbO4HgBmF9Xkg+2u1nGMADWmFPAmVzDFS4EqLT2qHLvUuvb9ltVEElPGldZuGz6Ncxw9HA+hEN0YNe1Xosb51td1wM/TsY/tWM3HTE5y6/tGVp0jgHNpc5mpAhFJV27zQ46BoZcpGTeMWteJQTcYNcX2ikfYB/A8LpgWMvaMOqngDmyVyEjR9uWqYLDrYFuQzQXbjpDZ8WtK2McDpDf4mEI9d2jcOzg++tbjqt5SU7hROPy4GRM21S76zX2il2VMr5N1O7BLb6+UU9r7ZUespm82PvG4mQ0Zzo/y0UwpuNLULZ+bH6nidpSQfcXRDeqcMdUzhRKmj3UXzavTE0mp/OmPlYSJeShLN4yoVvH/kNXTW97Zzg1TZd/Nt72TVO34g+0dPpWXVxYk96X3xzxo64+dsRc7uT48Y+OhnlDbllGfVpBOZZ+StpDTg86HFKNr0sYJ7KxZG9UhcS/uqn4X6Huvdn8ILo2k8IDqLPpJU5oXSZOme2jyLdg3ChwCk9CNNfXL/TgkxZiXtyv73H+A+q7U1LQ7gZWvicwVbuCeYVzVo4Z06v0Bi9y3reG7NI/wfo6lWzO8idCfhIo0zxJXgBeigR3tZIooRqUavbSnnbxdDf8YX8In7l0X6c1c0F+W8TPd6iAPKd0GuHKrdQL0DJqNiH0M8C5KU93e2r+T5y791H0Ta/qt5J/2x1o2V4uPABrIOZ2LjJfh9hP4FI2d1XsX94tlz7pz5M/jP4ub04N+v2WTvP64FQJ6elaZzPvRe9thvoKv+RlPukDyIBZudLkjOtrGQztGqNzE0cZHT2Fl90ys/IS8tPxbU/6KFpDeKiymOKiXm6RKruOjdona4jPEVxyZUHotHuqwb9PcCj63OCnwpYY1HkhYzNk5HYYcrgm5X0B5OMDHp/0Q7pu/J7m2QUXBkG5ABxeSLcjxWqe4WWi95Wrp2B9Aqpi9ZT6u2gg5NCTTousgaZpRCDdwY3BWGzEgpb6flf/75iw9dj/vnQW9WHdIU77qil/yYmKpz+dZ3hWlGqOUgPWbILc9mfqmy+0ycgJp13DJUlDMS923i1fmPnNWq0sO0Cybrdb0H152ufvpwa+uz/3S6TCa6jNBXI/P8KvHLGqBe/Onf94SjO/nePEZO1uIMlo0r7c4j4h5e2AAWpjU/oFDs/uyym6ZbmdOAWwCSz729GJv5EM+I2rcJf9PTBHhSO+RWD//FnTOQx/OscwSaMh8am6L8nlJc+mapdSmuxIDDtNvQFcq55min/7ymMeKncvA/8xXOGPxBpffqOf48BqtYjpBvZH5AKG1s+e0KJB/cctAW1ovYtSv87JdD34W43o3qGodR2GkqFwZdMu2L3A+StMdNrvZcRTaa/+iLdoWL8xZSoJrNU9aOqwB7jlWwzc+8lb0OnPW23lQvu5SJVxp9UVIrMakwIH3h25+vPg1BRfb//lDVif8fTz75EGxWX/EKanHopDzDfxf7L+B7Xre8TAauYyLVs6K3lhhgXwE+v6cN9TLizf3hf5Klg+TfON5nsximKRiINPUxEIYkZ5Qgu5YatE0YGRclAinZi+et84zpMkLKKozGJeTBTy8GKoaeNszrnPpjJib57qcSum++qy7RrnSRYJTaAmIf+Q0C/8vBy0e8weJ10pS9UDHnHmJShyTjjzRhAvE5GZVKQuaGXGG+uJDWGTUt75Q/LRpiBK03Md+uFQvmhhpGTbK8mmXp0BMjH88E0n71UN3oPfHOZQ0egWA49LniHgQf262EFImL9SZiIxoXpMcV1jcKcwilqPqWIVj+1QyMZdiuSEsovpmIYgQ+svwnXLZRwEXoEz1xbDK5SahzkorM4eXf3+SycSA3kG6x70iQvZNEqOLsZ6Y9xFwaM++E1iCGweftbwVhqBzMSNwVVxEcgWgU8RfPTJx0ma0TZX85cBtrFXnL2JsfAcm3CVfJJ+05v9EizT3WN71+0RY4c0sF0ucRsezlOAJZ4CwuAvoR0s63plL8fjbY3hlSJVpA72E37Q1TLZktZq68EajoObEwAXNjsIyXrgu+hpwB3QUsa76gGPqMfYIgzE0W30qzs7EGaptd6HuvKD9lEjSBA7m5cwubCdGDq5jzlaPJTvhJdB8EWKheUuoPjIICXYKxfXVvOfVqH/lNI5CV9KpWBcT6lyaP2IVEpyWDM/0O/PaRq3UH8jVv50d30XsJgLz09mbSweFGduBhdH9ADYGSpSNUw46STYiMwAU2QGMLAsF41AKdMNNL7OpSAvyDNTDN/rQDwAIbHxOgwsHLLSFk6Cthe5Gqe9CAu+7BmuG3IOMDReF7kRjzSgj67Bkn5cyGwCnYfMFlsK5YCs5QHjtg1JefS+xrMHQhGDHWOH+2BPTB6A5aB3bH/wyYy3NPGtImQiXIdlBd4QO602ReQKFE7juIME0m84D727l9G+EiwMP+ZsznhMBNdsAcMfK5EbkeyBmne77GBEqCHVky4jr2tXVuxg0Imj8U+LHlb3F64rMw7WvJcxmCLuVXN5bux6Gf5E8s2AGJb2/t0CjAK5YxjOyRWZHmSUA60vZizY8UwpDhZvGCAoGGA6uliCiSDhQbkFvxnqbLDgY70ODy6FsguTDDLNUCa6zTInJZ1H2fSeTruqTlYFa//7+E5Oles+gOWJEGM+srm9+MSz3TJE3CP/UmL+2FKb4xSD4HhdxNlqS+w7ocHySLjhDpZpiSjIM396xW4v873E/9qeZ5fcs7+XcGEFzczbVAek1ha2cAmwXjAyl9jg/sZNoC9taYygMcS2GDOMGjviLfeBR9xrgR3eY9o/joqeFrSku2HaNWk4pk44kpHE11hhZmXX9G3WTFCdv4rWJHNj3oDFjTzjemkiGFCYG4G/Gq79mNbnycwACZbo9D1uPwsWe2jdg3XXMgdk5OH7JwHWknihCZ18d/CYWy5kZgBPgffrKz7jzTUj/WiJzKFApuap3LwSfHCTzFCSge01xDHw6OIVjxCmvFMYf82biyfUuu+C7n87Udo7rZf3o68RL533cZqFUeiPzB9+YfqPQjW+sBHdDfWX66e1sExkSZ/giRN8pK7BbfFiR1Blh+r9Y9qV4NmFcXWZ09O6Uo4qkReIjsPdEBjiQpqIIa9EJuUoa2hCFM2lCXtLWvsconr//ozzelmQwVwjBLsXGbWoMMWCH9OLCNpOPkmDWdOi2yNKpNpjpkKOiQ1oMcUTW2HHfvjoqeZ2HjVAt7Wak3yEuY9T2KySOaWMJcvSbDc7em5fVtB+6ZUyV04+TaeQy02NMPoxdKy+zsejgMHlfcTEGOFYJnw4mEiYmDCc4/RSl3lLJYgVLPOeV6MHbPR0zinqEunPge04SmtwVzPRHQSVt/AU3HPflhywo/t+eUWB5TFAzFHlouWDwHxYcrpci2cB2VKDsxsdXZnXyecIW36Jbi8fNtPebvZXbcVvJeijlGmksihKyiR993IDbyxhijEku5muU+uS0IAS+vfGk/lGy6ElNBBmfb3Ch8lpAzgUjkKDo9ldnuTD3GhPzW3UFs0qwNFgijO4UQRr36sIQS9Wwnev8fqWtReP7sFZE59ZCZdi7NE1zCGt7BMDltmsTi01NnvAZwuub+79EItxH7w/u+T2ehzJYK24SJ75Ejq1l3V31liNa/FlAbvaL+7UiKuCBs4gD/eZVW7LBLMPpVM4RA0MvkE8pqUxGC2hYTqG+Mgshp6pbVBnsxlo/S54OuImOsD8GXFc0swKmmwEC9f10CLJxywe4ShrnIVNlw97tPnxLzeAFYpNGwTyMUA2E8sj7O+CnLCSAu0S+EOVziLjezxGQGc2xKWYck/2nr+bHcz5Htz7vIq+nxAreOrUhdvKLc+9h8pEs9OV53uyPM6xN/wAgSUyulwehky0E5vYQ1TdqnseIyZl/YED1cMQiD6NLRs1Co2h+AbtPSgccDCdDqRLZsAMbwMHTc9Z65pubtfEMzbmer0xuN5yipwPUxwuC9rGa+yhUpRLVIdTcgTMUiQXG/1wllZRLco3i5F+KZWY6fADzkaRpDaB54hTLSJ+vI1zGi6CPbYlDR82UtbGW09w4zmmaYrWqo6uEW1t8Bl9lIfKYpk1wzE0tEl3sHTjdd/BKPAIdaV8WF4y/kwErI/rBZcrvY0wtN1upMWgxH0W3gYVwkXOVx++lPLTVLs8C7WzP/xkJXQGZZr55yInq9z+2o3V5Ta8nM55BvS62g3QMOmKUU9bn+U0z0SkN533f+BJ6syn+aQB/lr2sqrOeBDQFbIUyuutgWlI9sygptMnehpJdBZ+hvsHEm28pPq0jyAwDukozrHswYME3AouefEpExI2zPF4xt8Txw/npDCb2DfJ+rMovy/JofRzHVv2pCc96UlPetKTnvSkJz3pSU960q/SxjDNrViLl6clbQ0vxohNfetsjA0xDXzla91izUKAaJgAAANqSURBVH67dYzt1vO2OvHEavdmu5HL3qbHfmf/iqV2Myqjr5w1pKryyfHbT7uW9FmpgJtESexlahTOfljfPKIOfJeo5Cv+l5NqKPyYq3UKc1GGGXjEqMUufgSZ2N0ohjKqoQw73NSnbezE3T3w0e9t3Jfx2lht8UNouzzi1Grrum6fyyE/Rcvxmtmy/Q5i01gjG34K6AlXkScRQMNDMxwRJBOy4oUrDgVdgtZLj5D5hiHbhKQi9KK6L/iavJ7Nj4jWiRrhO+OGo+/H/rvzQJ/0DVqefnSZ5P4736/lMbMhHjuMG1elDHY4YGyGGHQe5VHGAz+KZ5SbmriNmB7ZC5NLGchu3LfiNIwZ0LGyJy9HppzpUPaufHwExf8G3cQTaUo/kueY7hEsysdzlZIJf7x1BLfQ4zVGXvBBJzwxofQcHj1RPURAJCIcZrdsRQ33GDFer2ICXEv+8JfImdun3Fr4hHQT4Qs1A0GMIYpaLOQhBjxGk8nSTC4prQ4ERgTrTLOEh1bkHvFREC8PYGUCgdsCRHXfQBTxSWeQxzAWvSvz2tXjR3Xuk9BW/dckBGkljgtl1igRcUzDeN4lktVP3BptmECdZlorxD7y3Cpn650kWCRnim33ABYVknQ/qbdfwpqFROZnrxMachvP4mhs0gt+8f59lz7p2S6x8m/pIAzHno8Ujr0hWP/2EECb8ShDHS6EOXB6rKH/pnGbxW0NT43qwXnM36BH/jau5Pd2kSwOVoiRuuclnnrmQDoy7vY3dOlDn435CYhHtW44KCN/vT1sASfCl1sMENeOmozOZljzLDLtdnw8ED0TXmAoQ9DMew4+B6sVp64vAX8crPTn877/68RVUcbHX+FRMKsH1yxZHr4gzEyPcmGKSEKTDfvMQ8qM5bEgnDIpUnshoPQeWcMdwUnEYMt0B36r9Z8I+vvfIJ3HUsABtUjEpeDx8X8XGace8yGnXH0ZQrIubIg74Z4Xj0FIixSK6ZjyepDAGpMcYlR5hbiq73K2oM8j336SvHNzKYjStkdG7TisjflyWjjdTPo+EZbNaZq0448Li6uxOlVd3RYarXoBxeuTUjR62iVi8LXkkvbNHQhn5qXVE82QPfL5IiJRtfFPnz7yX6B/4Gl9UufsSU960pOe9KQnPelJT3rSk570l+n/ANaAuN9TWJ1wAAAAAElFTkSuQmCC"/>
          <p:cNvSpPr>
            <a:spLocks noChangeAspect="1" noChangeArrowheads="1"/>
          </p:cNvSpPr>
          <p:nvPr/>
        </p:nvSpPr>
        <p:spPr bwMode="auto">
          <a:xfrm>
            <a:off x="155578" y="-144461"/>
            <a:ext cx="304801" cy="304802"/>
          </a:xfrm>
          <a:prstGeom prst="rect">
            <a:avLst/>
          </a:prstGeom>
          <a:noFill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9471" name="AutoShape 15" descr="data:image/png;base64,iVBORw0KGgoAAAANSUhEUgAAAV0AAAB4CAMAAABmQNG0AAAAn1BMVEX///8AAADf399gYGB/f38gICBAQEC10eh7rtf7+/u/v7/39/cEBASWv9/z8/Pn5+efn59QUFBwcHAYGBjPz8/X19cMDAwvgMHj4+MwMDCvr6+dw+FISEgoKCi3t7fL3+84ODhjoNGHh4dYWFhsbGx6rtiPj4/l7/dwqNWHttyqy+VERES61epkZGSXl5fO4fBTlsxDjMfi7fY8iMVZms0pHRJJAAAYKUlEQVR4nO1dC5uiOLNOuN8CoggqKqAihKYbUP//bztVCXbbM7unZ3p7Zp7dj3f2sRVyfVOpVFIFS8iECRMmTJgwYcKECRMmTJgwYcKECRMmTJgwYcKECQBf83aqaqwX4pe2eb3hqOLPZq1rAXGe9OMSkh7hSnDQ575y0o2IKKp+VIiT787uUtWfIhJo+vrltQhtj5/Lo/6kEGWu5zNCZrFu48U11Xz4swrVs3pcQjPO+tohgaqfguBIjZNhiJa4a/xU1+qRbo87FVPJFro795dT8yUwBI3iw43D18vH2Bd/5zp+zugKPrfeQeTApBS4Igp1YBxyRXwV/da11xJs/Sj+LjERIVTcMShSvvRi/KEsMI+ziDDjHAYuF+OxgJR7kWkjUj8HoiIFLu+eZdkb+iYHfxhVZ7ZZ93eDLdkVBGyO3mq86h9jKYTayC5+qjMPeysyvLLrhHIYJIcP7EJpARkTkTu7R1GddqLYnFwOpoqCmGsk2C7Jaxl0jqmfcICisQz4a4zFPx+fPsvGV6Iri6KoedOUt6Iu08v3KVTs7kwwdHT1w3j1HJ1y8UUTk3Nkl5zi5Z1dpAw6vZnbMsd37Kru4kxEokjcF6MFAwSUGxGFcqJRADeY1dCU50BmxDJ8HL3lYS8H6D5Cd3aVg0NX5A/DNvs6tco6rUteMotnN6vn1TeJVNC7R6F2owPRdmPOIxEEALsLFWCM7NrGzn9gl9Cj7o/l0C0mjF/ZXc7H0hQa4h0h7DCA8Zk4Bx+n/GykLELijVAoCASwuwqPMGinlT2OlkIV8XdkV1uR3dsw/hmYfdHwuuiHa3K99r1l1g1rrbpu36VC2fVxGpLjiqw82eEN9Dc/4bd3mgFU42L7jt3zwhhVzreyO4elTKjNu2ZAdpcaOa1RkaLe2byyC5mMubGQioHohnZApl0VB1cUr8ihHtnFG+fFH13X7PLG0rofeHppSNOV1+Fa12nT8K7su4d0QjOgZKy28LGVK5EBE/JFrGt3dnGGYkrHOzyy6ywXR6kavmHXRZ26xY87u6gm9jPgcg91rOe43EnNsMe/hubf6b2X8WKoauiJNO81g7wx+zqufhp2XXZsuLLU5qZZMbNq2TUZWGGarEn75i2hXNX8JdGwuTMPiY6QlcBDTXlnFy+LleTg5fC5urNLgF5hXMmZ/8ruC/7cYGmPq9oZuNrF8LGFobRzafWpKIbA253eexk5SmeIFsoru1IfiBvH/Cvp+jnYtZX1fd1cOpZxMBnSrmuzOrk2vCl50w7sNaVk96T4CyQpEGt1KATG2Nnv2TVkBrwiuxvg1F/GqByUkd35WGyOpdmL+Xt2VaDvsLCRUYI5kU1HSCE2w18LenWhksDmkDVH5I1dQfx+K27Tu57+/eCWVfTAcHXhwC7vzCZLXbNJklvBOGNpYo4JnXitadqzF4UxtnbveXv7hZ6BAGVN53a0xu9BSE++PZMErsCK8E9UDYh7oiF8qjRfuRo1FBRWXdLgeDrCi31Iul0RKHMXgWl7sMlqLsqeQRXL7XmjrYVl6+kRUrnYw9e1mD8LVE8+FK4Q/5mqMFr2i5cv4UYO9oL7THPlj1BLSMNTWNOA07TLSt5y1rRpy7vmmiRDwdP20t1kQlsZEQQuNNaGdq98WI+gLytg1cdbPgkwAX4XKwmkCVziBsRXAhs/fXlzRVxMLsr17+W6Iq+8Y4vCCJYtvwHNznJsBgngE7JhcWhtrTAb8QNZkb/CHz6uEK837D9klF3qzqyvHbmkadOytCnBKmt4C5qhtZI+5f2QDH+mZf8FgCawihJIbTKQ3qZhxbXgvE+Srm2KpG7av925TfgQGWPApwW7ibZlVgE6OE15fUuaa8+sdCL2n6E2YYOWgNK92BkHFLwyC140rK7cqvk4/4T/B13PYIOWNJ0NaqEoOEtwI5yljKdN9t1OeMLPgcOGjAO7FW+zzGI1u10ubVNeUl642Z9u3L8esGoxa0hYWgG7oBDaIjPLW9u25m0S3H+KqjbrJh2SEndorGdZWzHmFhm/mKVl2n+6ef9ymEMDO4drUttW1RS8rEjmdqy7tWXa2k3fflzChL8Ha2AFK4Zr3zUMWDZt3gz1JWN9ylLOu5RPJtk/QNl2vGb1MFg25zdeD3XNequ5Wow1ZTbUTcH+tfIbzfZ/WDYKxsq25klidmmZsD4xwT4r6rQvYA9XmLZ7g+3xa2pxABA5AniM44T5Tp39oHbW1p/e6gfiFCJybUd8+bFy5pRST/3iwxtn9zMnxUWbZhYHxZs1pnXNGC+KuiyvFgcbDewyWPRYmb7Rt1lTGhvGTvfoDqqiMzcK6Xr5IzVFdOd/nOqvESBTeDwWqPB380PD6dPNUvWod/g46U9gLVyxPwredMzqiiuYZKyGbVuRFFmTlgPrTbO+FHbNOiD4rTtLSuXB7cbAM0A8SDz9GG3hLvi5jrxDToU7xzfiH/aeb6HCJeT7GTo+wsb7Kec9v7Cm5fU1sdKigP/qus9aq72lqcmb8lalZX21UvM1vXJnl6Av4uR521mwoD/gFAzCf0IuMSgeyQf5+sdnum8s9sQ+0a90+sx/LjKiaLr2UpfXpEx5fynqgluMl8PAmcmudV/wxmyS9M05AexKD4wj5Nl3nCV0YPHLDWMV2V3uwp9RLu7cO/ky+OIPoa/Mjpl9kdQ3noDavfE25Vdu1h0eMwy8u9jdbXiT3WBk90XGuaxO+fYIPY+Iksfox3k2IhAaA5Td3jBwTm4p+hE22/XWOMMKvtcXKPS78C6DY7Inkcyd7xaqoxpY0sEwHqQd2XXi+esoKkd9N49kjNN+m+sSM/TyrcP8IAYhOMx3utALUBZecQ87kWwxJ4pqiEwrdJ2s9fUJV8q5IdxE2IpnaAXOSEO0Zeah+lae19v8hFPoKT5CX7T8I6XTM1jWGNgMHAxd0BF9mmXMulq3GmyFNAOrN02z4kE0YVWDRsXCo0aiGOadfaB0g91Hb+0TDTGNhksezklQG54Dqhk+DhS6uIN1HNoXvyqTmVCMq5jGEXHXdO3bYU7RV6ZR+mBPQfGaR+9+OKxYRRcTVql49I4XLG5DNhR1/CyGIs/eWeZG1tY03ijLzTycuTtPF9kUEuj0SKIFurJUqstk0IqjbAXeBJmh8MPx4EMkhA6j03pO1x+wW7Rm1tbooeyslBWpVVwyM7017MabtrEuVVdlw+OBA67djjMLhQTnQgkLHkGyoCG2oB27iVf36BIDYY6EwNsU7ikv2LCIvoZ2ObhcLXc0XAobao8rh/C3a3TxUC3ws1nQV3rX1ANhPMW41GkO3FVIiIoZRikXnIQkQjLAcsAiJW0wXqgmXqDq82x0qGKlGMJzpAsXkhnkm1bo0HJ7TvUXG75iVEEIRQWRjsSu6fYDdsv00vRg6TZNWzTp1ezrrLqwoajMlDUNnqyXafqYYVzVXDR0FCrjDiRXMzDS9tRbYpqNoM05x8dIdmsjWroTPB2hA4u7AkV2tViV3nNBqCNTa+8kAzWDAoJ/EtMIKj7Kcu3xrgLrniJmgpjPNLYlSWSBFKiC853gGIiUbuS1+GV7ONuwqAiShd+2Ath1dmvhNKXi7lwYL3AXL3y0xtWkBVusH6quaHh6A7OhT+tLypnNraxrTM6HC3vMcLcZbPg3tuBFyoS986BbJ5EmEg3Y0jEeTJpTC9Fsxcv9+G0hh2RHOhqRVBC6l6k1Gj5UK3R7APSKcBNHkjiXdBEhtzqyexDqCO03PxRWBpCnyxFFdfQki4plbSLzkoomz6V2O33bCp0+eXQ71okz5yQ6Bx0N1Lv19PfgXVq3acmrLGmszKxhcbPYMBR9Y6ad3dZZYtnlQ3r/1SLbLMlK0nqiMpDoTF+kTELfpOwCb1IMxayVAkeOC+2hXZBMAVETK/tOXD/TnSIyzR/qDUVVd3qhKJw7xmJkdy3YXQrZdTD4FQiai0ojIXGqGIy1rDa8syvCh/ZyoJ4oXUGy82srDnShCHbVmaxzeU/oyWyw0n24i2puLMuaq1mxPmOVW5cMjLHBBOnldWunZlNyYj0saq/2bhQr2FBojn9folbUk3NFTFhk1wf9+AL7WA8nqUZl3NmGxt6b1boBGfF3sNzYgVS19jpXX5YO/Hi0og05kHd6DRwohWrx0oF1CVRsAPJ6Wtr+Als0E7rdQyF7pl6E449lvdA4EM2VNiWIOUZFePhz5UkFMiOjwrd3uTGDVqDeBeEIAx94VcVoCWvJXsT0411gV/NLxq9gHZRmV6WtOTTWtSzgS8dbQi6870jz4KOAqadr2ilcS+t+vVv6RxGcISnIxV+P5ke5qgWQDlox87aBtGoAvvcolULakDS0PkI685/jpYY/DjQOX/WaAivayZWji4Efyi5WlLUByzsM1JmiNB4p1r6Pd8EmFjN85j37QOiLaHUcwvg+e0a0DGkum6sLsd4s5rES5DQPxCQMI9kKNV7OsRW4VIsTiyeo01tGINjSklHpD0T+2UXXmlZSp13TdU2ZDnicM9ySpJRONRs+Kv6afKO9QUQnvRyf3vYve03GE509b0YcTcNJqj09Q8Jo/hTO7wI70x4M2Y02j/CZAUPYspvTdh6AqQU/YGDy+9KnHA4zTTv7RDlrs9n5AMbb+RgeXOIYIG32fOugNSoqULTt9iSboWihepYx1yMp0eEYvjbXOaoBTrH95tl4FkdRS13q+odWzDUUiX2IJo1/CA31njvSfmSHbWUs5Xju2LIWtEHXpylPhqSsSSZJtS+E/exWzP2Sk79PH/r8Bf52Gx69W5u+skpE3aSM9Und37q+KNO2Hrh5S4rqdktrkYC5pOk+KORfjIDSX7hXtnjDOOzVap4OQw17NFjHgOwuvZbyXLcp6/4vYvz/M8ip/tUS+4a0Bnrr25AUGJRXsvrSF831Bhu3+w7tPx4xEoXhV55RvofJLJPfCrNOkoRlZsPN9NqC2VDeSW355Bn+NMy64awuLnZzZWY6kCKtrpfqyk0puh23himu4dMAIwG0gGUScut7s0j68lJkXX0tRm+aWVmT7H4aVZ/xNmVgfRVl2Vp1V4BJVvCBZ9KqcstiYvfz6CurbdIb2GZDDSZZ3bOqZ/xaMFPSy//D5tivR18xszWvLqnNxix6i9duYdVJz5tMCK37cADpKu/xtS1Zbj+/eAez+2Mn0XMYnn/ASx2ov+Pp4eLCzYyBmu2vdVGAYihaM7kmfW01mVjP6re07mZH3/D0xWa48Q8cjIfXozvPWWqeN/9Qnak/cArzz1G0VppxKyXDUAJAeNNL37IEdANvKte2+GPq8WRVnKZ8sT52xPnf5+Au6PiA5ZxqNonW4wn532PpzT9I8SWwTMtqObPINc0aVloWfuXdpbwOJedseG/uPrC7+OvyPg318+TiOeJ48BbsqK5F0YdhDOFvIZew1LLQ5O3w2R58gCrrSNGbeDQG4tt+Y+w+sKv/lub9GHbnmMbj0ZEzmzlu/s6z8efAGLNSi/E6Sy+pVcOGuLf6Oq1wl/Z96m/ZDU5Gfl6qKqhgbSdO9EI8E3wJ1+vwxcWfxoiIbFRVHFVtnnIdLuRz4mtbec9Wc4csjzvxspGDii+3UFWUvr0qXG727GgcxQnjaYenyZvwnYrex+6c3rX2SgtVLaSeTTb5idhnQ7TroB9F67CCF4wIIBGWbJ92Jyzv+It2w9zkRWNx3mdtyzJm3vCp1rYCfVDdvk8djTPQl+wuF/ToR0ech3BHnEajZ+RIdSU4UhW91HegtwE9QrCceJqzPx/Xc7Id7+F5+bPjhVosnrGmuRg+8Siy0Kfumu6CYOehM1004EUWdcfTiQTeuK7tY0gWQMkKXKLK00Lb0rVonYEOG09BJwkWbYeP5X21nhthZRwWMevas6apm6wteVUkZddWlTtk353TOqPnY5TdXDinnpECZZ9Tz4VVBWYo+rWIs9uQraPouqLoMT55Cb0io1sGRgEdmyCNR4rPWL6cY3X3hD41fD8A8qDIk8EZ+rtwXPZIgbdUwGpZoBfhUS9F6Cc5jpFmi3s0hBO9hPTgLdHVT4I9ejLBtPB8RfjSHZsEsbdcbYSn+Pir9Bzs1G5Nc0vKrOmbmtRd2fKhgH832F6U39oFd3al7C5fPd/CK4OeLB1FwTHi032q6ZQQT7RdEx73J6kgnyGdD6XnY7cOObL5ItlVBbuRYBdHZEdj6ak742JPFTd+53QLF7PZLJTO3Y0cFekoteM1uoFFrEgQwwitoegzCkGE9tgW2wpSHfjxj4TCfQJVnWZ1ypIia0H11pVF6qbr68Lqh9oarsM3R7vOGOkkZXcjtfCJyreMzOlmIzyD0ZOn31/XhOwKiqDHW/F7LX94YmLonkwGq74r7KmRXUfQI4IkHpzgyN+R7s9v8RAE+RHvI1mIsI+DzHeSqmNHxYtdYlnji0O9lQyUOGAdMn4hpNGZ6r8mjtrEvUTKaljX2NDBEtc1nLcYdF4z3vd9/Z7eO7u+sMgi6fl+WkiVt6KHHUYw+PFDpEdMRycxdAvJeaI5XgYNIoKc7/FMMzE3xYYC/bCoEiS7MoBDuuKFKo7oefEuTiOUL9bSxFBvZD5DtkDHHI78Hnhajs2dYQM0rCMUshHR2eJLw1Af0KYtEDrUrOFDD5x2lnlrquvAWXGz0gKk+N05w4PsxvimLype+zHXfXyUnBgLmtuCdORRCX3i7jEdqE2fjD506fe29XER0ukmkNSjkMY4rUXs1ilezGwFqBCvdRLUr+lC2By7hQyMGBGNOweoFUr2ddQoyqvvf4a5ZVVPC4ovkVA8WHcduOHG0umz09+V95Ww67auhpuZZU2R8bRIew5r2zVJy7quG572/WMoDsYPiSjnjbACSBTrvp+voUtCYs5S6bk6hfV/u3DufnBdjAkszHMR1LVd+XOwKkSJaznrQZZ3Qo8DNXq+8JextvXiDbAbz2fEz+kebK7xPTwafYiHwHuS3RWaBcBb/Gz7MiYIZ9gMRVTavrNxi3GgT8vD7qCoo7Kdvyvva4GxpEltdu2V4TswgNDCba71lXXVxSbucH14rMoHU1TTYKXfqCdNe95giOmTMffJZiffd6XKvXugrXVDhHku8zXwtc/VlQhKEMLnnPL18Twquk1uiPOXmXq6T2tdPefrs+vsTjaKIr5CxD4Y63w+OnaXj7u65VzVxKMbS2iZNtd8ooAJfpSaQxrNuzE8JFDHpWsDJrB72m1H9RL9k13iB2jSrqrrG2jYgbG2LU3rkppD3w/yYSqw1b7sCNKNPvAPykClnffgH7c/yvMxdPon3/YGA39p6roomAW7CtaaDS/q0rpeG+C3Ha6/z/OzFOoy/GLzSP0wzvaXw85MsBo45ylsLsAgu/Vg7w4F4zfz48xfBuXFEXr1S98RZO9/x1njR3BhT3xNQCeYFqxtQ1kzs/0TXh9/qz//gWp/B6osTbPKzDq7mnzBEyZMmDBhwoQJ/ylkRSnOMmu0oLtbD/vCzm4KXpFL0dik5YzhowTZ7caYdWsrq8dnCtJCPLPR9Sm/wVYHXaks5ePBR8fwgClLGwZ7SrPAFzE3DPC/aEnK1/heEkFNMwAfsMW2aiKeIGgwWO2CR/WsgNudSarrDThzLZE3u5DsinErIol7G6NfmwLj4GwCLHdtZSYVqU3T7P8X494KsaNmXIT2mPjezqQj7tChNFdXfNekjfcEu24FYntDxiW7Nr45HEgntXBTZ+PRR4bsXl0iZJjY8O2CMbG/v29/HoJdm1eCGWQ3G1x8Xs6Eud8khFVdg9LHblXVpcCaWQ38zi7mEKzLNwHbiRReZNfmvXw1UsXlg1/1vziqsDI/AaFwhQZtQPxQ0MwraFG8bN9QltlA+qI3M2R3AAXMsCLSXU3yenSfIruXRDI4vs1asJtyES7U8VuB43bpxZ3PNPN38vjXqKxPQEiaYJejyNqjZhCwkKg2IRlxOyG7Qu8KdmEM3p5RZkKKx7dYP8gujIR7E8rAvmG0Jhchm/wzzfwd/P0qYPBUh6wMzXfsVvKEvixGvUsqmZS/uZ246Pyod5NR796g2Oy1tAKIda//5eeT/h74gpISWUn779gFrYqTGzkW7FYpyfC6fXtlV4ZiVtJmGK9mg8zfoHaxGzQy2F/ED/33AX0vq6ofAEmSVeUw2qxZL33OGQdrAlf8Auxd1jOXFyiEl3todlaI32jv8vv/YaTifUtczhpY1dqUg9U8aocJEyZMmDBhwoQJEyZMmDBhwoQJEyZMmDBhwoQJEyZMmDDhi/F/MZAeTi8/U1wAAAAASUVORK5CYII="/>
          <p:cNvSpPr>
            <a:spLocks noChangeAspect="1" noChangeArrowheads="1"/>
          </p:cNvSpPr>
          <p:nvPr/>
        </p:nvSpPr>
        <p:spPr bwMode="auto">
          <a:xfrm>
            <a:off x="155578" y="-144461"/>
            <a:ext cx="304801" cy="304802"/>
          </a:xfrm>
          <a:prstGeom prst="rect">
            <a:avLst/>
          </a:prstGeom>
          <a:noFill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2400"/>
            <a:ext cx="9144000" cy="650336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ΠΡΟΣΤΑΣΙΑ ΧΑΡΤΙΟΥ</a:t>
            </a:r>
            <a:endParaRPr lang="el-GR" sz="3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96751"/>
            <a:ext cx="8640960" cy="561662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Χάρτινα τεχνουργήματα: κυτταρίνη</a:t>
            </a:r>
            <a:r>
              <a:rPr lang="en-US" sz="2100" dirty="0" smtClean="0">
                <a:latin typeface="Arial" pitchFamily="34" charset="0"/>
                <a:cs typeface="Arial" pitchFamily="34" charset="0"/>
                <a:sym typeface="Wingdings 3"/>
              </a:rPr>
              <a:t>              </a:t>
            </a: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     αποπολυμερισμός</a:t>
            </a:r>
          </a:p>
          <a:p>
            <a:pPr>
              <a:lnSpc>
                <a:spcPct val="110000"/>
              </a:lnSpc>
              <a:buClr>
                <a:schemeClr val="accent6"/>
              </a:buClr>
              <a:buNone/>
            </a:pPr>
            <a:endParaRPr lang="en-US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None/>
            </a:pPr>
            <a:endParaRPr lang="el-GR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None/>
            </a:pPr>
            <a:endParaRPr lang="el-GR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3" pitchFamily="18" charset="2"/>
              <a:buChar char="u"/>
            </a:pPr>
            <a:endParaRPr lang="el-GR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3" pitchFamily="18" charset="2"/>
              <a:buChar char="u"/>
            </a:pPr>
            <a:endParaRPr lang="el-GR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3" pitchFamily="18" charset="2"/>
              <a:buChar char="u"/>
            </a:pPr>
            <a:endParaRPr lang="el-GR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3" pitchFamily="18" charset="2"/>
              <a:buChar char="u"/>
            </a:pPr>
            <a:endParaRPr lang="el-GR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3" pitchFamily="18" charset="2"/>
              <a:buChar char="u"/>
            </a:pPr>
            <a:endParaRPr lang="el-GR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None/>
            </a:pPr>
            <a:endParaRPr lang="el-GR" sz="32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Απο-οξίνιση:</a:t>
            </a:r>
            <a:endParaRPr lang="el-GR" sz="2100" dirty="0" smtClean="0">
              <a:solidFill>
                <a:srgbClr val="800000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None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Μεταλλικά οξείδια, υδροξείδια </a:t>
            </a:r>
          </a:p>
          <a:p>
            <a:pPr>
              <a:lnSpc>
                <a:spcPct val="110000"/>
              </a:lnSpc>
              <a:buClr>
                <a:schemeClr val="accent6"/>
              </a:buClr>
              <a:buNone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και ανθρακικά άλατα (</a:t>
            </a:r>
            <a:r>
              <a:rPr lang="en-US" sz="2100" dirty="0" smtClean="0">
                <a:latin typeface="Arial" pitchFamily="34" charset="0"/>
                <a:cs typeface="Arial" pitchFamily="34" charset="0"/>
                <a:sym typeface="Wingdings 3"/>
              </a:rPr>
              <a:t>Mg, Ca)</a:t>
            </a:r>
            <a:endParaRPr lang="el-GR" sz="2100" dirty="0" smtClean="0">
              <a:latin typeface="Arial" pitchFamily="34" charset="0"/>
              <a:cs typeface="Arial" pitchFamily="34" charset="0"/>
              <a:sym typeface="Wingdings 3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15" t="11438" r="18373" b="20640"/>
          <a:stretch>
            <a:fillRect/>
          </a:stretch>
        </p:blipFill>
        <p:spPr bwMode="auto">
          <a:xfrm>
            <a:off x="1259632" y="1700808"/>
            <a:ext cx="7488832" cy="452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4788024" y="980728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00" dirty="0" smtClean="0">
                <a:latin typeface="Arial" pitchFamily="34" charset="0"/>
                <a:cs typeface="Arial" pitchFamily="34" charset="0"/>
              </a:rPr>
              <a:t>οξίνιση</a:t>
            </a:r>
            <a:endParaRPr lang="el-GR" sz="2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>
            <a:off x="4749250" y="1412776"/>
            <a:ext cx="126291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179512" y="66535"/>
            <a:ext cx="504056" cy="410137"/>
          </a:xfrm>
          <a:prstGeom prst="rect">
            <a:avLst/>
          </a:prstGeom>
          <a:noFill/>
        </p:spPr>
        <p:txBody>
          <a:bodyPr wrap="square" lIns="101370" tIns="50685" rIns="101370" bIns="50685" rtlCol="0">
            <a:spAutoFit/>
          </a:bodyPr>
          <a:lstStyle/>
          <a:p>
            <a:fld id="{0D9E4952-DAA2-4537-9F83-99525CB0C1DA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/>
              <a:t>10</a:t>
            </a:fld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50336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ΝΑΝΟΣΩΛΗΝΕΣ ΑΝΘΡΑΚΑ</a:t>
            </a:r>
            <a:endParaRPr lang="el-GR" sz="3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96752"/>
            <a:ext cx="8568952" cy="53285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Υψηλή μηχανική αντοχή, σκληρότητα και ελαστικότητα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n-US" sz="2100" dirty="0" smtClean="0">
                <a:latin typeface="Arial" pitchFamily="34" charset="0"/>
                <a:cs typeface="Arial" pitchFamily="34" charset="0"/>
                <a:sym typeface="Wingdings 3"/>
              </a:rPr>
              <a:t>UV </a:t>
            </a: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ανθεκτικότητα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Υδροφοβικότητα</a:t>
            </a: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3" pitchFamily="18" charset="2"/>
              <a:buChar char="u"/>
            </a:pPr>
            <a:endParaRPr lang="el-GR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Νέα υλικά, οπτική                                                                                                     και μικροηλεκτρονική,                                                                                    επιστρώσεις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endParaRPr lang="el-GR" sz="10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Ενσωμάτωση σε                                                                                       πολυμερικές μήτρες</a:t>
            </a:r>
          </a:p>
          <a:p>
            <a:pPr>
              <a:lnSpc>
                <a:spcPct val="110000"/>
              </a:lnSpc>
              <a:buClr>
                <a:srgbClr val="800000"/>
              </a:buClr>
              <a:buNone/>
            </a:pPr>
            <a:endParaRPr lang="el-GR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Αλληλεπίδραση με μεταλλικά νανοσωματίδια</a:t>
            </a:r>
          </a:p>
          <a:p>
            <a:pPr marL="404813" indent="-44450">
              <a:lnSpc>
                <a:spcPct val="110000"/>
              </a:lnSpc>
              <a:buClr>
                <a:schemeClr val="accent6"/>
              </a:buClr>
              <a:buNone/>
            </a:pPr>
            <a:r>
              <a:rPr lang="el-GR" sz="21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 βελτιωμένες ιδιότητες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70" t="14765" r="27500" b="8454"/>
          <a:stretch>
            <a:fillRect/>
          </a:stretch>
        </p:blipFill>
        <p:spPr bwMode="auto">
          <a:xfrm>
            <a:off x="3635896" y="1916832"/>
            <a:ext cx="485190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79512" y="66535"/>
            <a:ext cx="504056" cy="410137"/>
          </a:xfrm>
          <a:prstGeom prst="rect">
            <a:avLst/>
          </a:prstGeom>
          <a:noFill/>
        </p:spPr>
        <p:txBody>
          <a:bodyPr wrap="square" lIns="101370" tIns="50685" rIns="101370" bIns="50685" rtlCol="0">
            <a:spAutoFit/>
          </a:bodyPr>
          <a:lstStyle/>
          <a:p>
            <a:fld id="{0D9E4952-DAA2-4537-9F83-99525CB0C1DA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/>
              <a:t>11</a:t>
            </a:fld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6372200" cy="650336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ΚΑΘΑΡΙΣΜΟΣ ΚΑΙ </a:t>
            </a:r>
            <a:r>
              <a:rPr lang="en-US" sz="3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NSFs</a:t>
            </a:r>
            <a:endParaRPr lang="el-GR" sz="3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96752"/>
            <a:ext cx="8568952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Ανεπιθύμητες ουσίες: Χώμα, λεκέδες, άλατα,                                                               υλικά επεμβάσεων (βερνίκια, επιστρώσεις κλπ.)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endParaRPr lang="el-GR" sz="12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Παραδοσιακές προσεγγίσεις: Ποικιλία υλικών                                                         (βιολογικά υγρά, σαπούνια, οργανικοί διαλύτες)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endParaRPr lang="el-GR" sz="12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Προϋποθέσεις: Εκλεκτικότητα, οικολογική                                             συμβατότητα, μειωμένη τοξικότητα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endParaRPr lang="el-GR" sz="24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n-US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Nanostructured fluids</a:t>
            </a:r>
            <a:r>
              <a:rPr lang="el-GR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: </a:t>
            </a:r>
            <a:endParaRPr lang="el-GR" sz="2100" dirty="0" smtClean="0">
              <a:solidFill>
                <a:srgbClr val="800000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Κολλοειδή επιφανειοδραστικών ουσιών                                             </a:t>
            </a:r>
            <a:r>
              <a:rPr lang="el-GR" sz="21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 μικκύλια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60-90% Η</a:t>
            </a:r>
            <a:r>
              <a:rPr lang="el-GR" sz="2100" baseline="-25000" dirty="0" smtClean="0">
                <a:latin typeface="Arial" pitchFamily="34" charset="0"/>
                <a:cs typeface="Arial" pitchFamily="34" charset="0"/>
                <a:sym typeface="Wingdings 3"/>
              </a:rPr>
              <a:t>2</a:t>
            </a: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Ο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Απομάκρυνση αντί για διαλυτοποίηση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4109" t="19313" r="55205" b="21625"/>
          <a:stretch>
            <a:fillRect/>
          </a:stretch>
        </p:blipFill>
        <p:spPr bwMode="auto">
          <a:xfrm>
            <a:off x="6300192" y="332657"/>
            <a:ext cx="269486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4795" t="19313" r="27227" b="21625"/>
          <a:stretch>
            <a:fillRect/>
          </a:stretch>
        </p:blipFill>
        <p:spPr bwMode="auto">
          <a:xfrm>
            <a:off x="6372200" y="3302014"/>
            <a:ext cx="2627784" cy="307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79512" y="66535"/>
            <a:ext cx="504056" cy="410137"/>
          </a:xfrm>
          <a:prstGeom prst="rect">
            <a:avLst/>
          </a:prstGeom>
          <a:noFill/>
        </p:spPr>
        <p:txBody>
          <a:bodyPr wrap="square" lIns="101370" tIns="50685" rIns="101370" bIns="50685" rtlCol="0">
            <a:spAutoFit/>
          </a:bodyPr>
          <a:lstStyle/>
          <a:p>
            <a:fld id="{0D9E4952-DAA2-4537-9F83-99525CB0C1DA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/>
              <a:t>12</a:t>
            </a:fld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620691"/>
            <a:ext cx="8563413" cy="540059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chemeClr val="accent6"/>
              </a:buClr>
              <a:buFont typeface="Wingdings 3" pitchFamily="18" charset="2"/>
              <a:buChar char="u"/>
            </a:pPr>
            <a:endParaRPr lang="el-GR" sz="2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3" pitchFamily="18" charset="2"/>
              <a:buChar char="u"/>
            </a:pPr>
            <a:endParaRPr lang="el-GR" sz="2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3" pitchFamily="18" charset="2"/>
              <a:buChar char="u"/>
            </a:pPr>
            <a:endParaRPr lang="el-GR" sz="2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3" pitchFamily="18" charset="2"/>
              <a:buChar char="u"/>
            </a:pPr>
            <a:endParaRPr lang="el-GR" sz="2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3" pitchFamily="18" charset="2"/>
              <a:buChar char="u"/>
            </a:pPr>
            <a:endParaRPr lang="el-GR" sz="2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3" pitchFamily="18" charset="2"/>
              <a:buChar char="u"/>
            </a:pPr>
            <a:endParaRPr lang="el-GR" sz="2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3" pitchFamily="18" charset="2"/>
              <a:buChar char="u"/>
            </a:pPr>
            <a:endParaRPr lang="el-GR" sz="2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3" pitchFamily="18" charset="2"/>
              <a:buChar char="u"/>
            </a:pPr>
            <a:endParaRPr lang="el-GR" sz="40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n-US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Highly Viscous Polymer Dispersions</a:t>
            </a:r>
            <a:r>
              <a:rPr lang="el-GR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: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Σε συνδυασμό με </a:t>
            </a:r>
            <a:r>
              <a:rPr lang="en-US" sz="2100" dirty="0" smtClean="0">
                <a:latin typeface="Arial" pitchFamily="34" charset="0"/>
                <a:cs typeface="Arial" pitchFamily="34" charset="0"/>
                <a:sym typeface="Wingdings 3"/>
              </a:rPr>
              <a:t>NSFs</a:t>
            </a:r>
            <a:endParaRPr lang="el-GR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Δημιουργία </a:t>
            </a:r>
            <a:r>
              <a:rPr lang="en-US" sz="2100" dirty="0" smtClean="0">
                <a:latin typeface="Arial" pitchFamily="34" charset="0"/>
                <a:cs typeface="Arial" pitchFamily="34" charset="0"/>
                <a:sym typeface="Wingdings 3"/>
              </a:rPr>
              <a:t>gels pHEMA / PVP</a:t>
            </a:r>
            <a:endParaRPr lang="el-GR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Υψηλή ιξωδοελαστικότητα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Εύκολη απομάκρυνση</a:t>
            </a:r>
            <a:r>
              <a:rPr lang="en-US" sz="2100" dirty="0" smtClean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endParaRPr lang="el-GR" sz="2100" dirty="0" smtClean="0">
              <a:latin typeface="Arial" pitchFamily="34" charset="0"/>
              <a:cs typeface="Arial" pitchFamily="34" charset="0"/>
              <a:sym typeface="Wingdings 3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F01262EF-DBD0-4FCD-BFCA-809AB1A9CA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31" t="29400" r="27157" b="49035"/>
          <a:stretch/>
        </p:blipFill>
        <p:spPr>
          <a:xfrm>
            <a:off x="179512" y="692696"/>
            <a:ext cx="8640960" cy="294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F01262EF-DBD0-4FCD-BFCA-809AB1A9CA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062" t="58100" r="27157" b="23000"/>
          <a:stretch/>
        </p:blipFill>
        <p:spPr>
          <a:xfrm>
            <a:off x="5508104" y="3799327"/>
            <a:ext cx="3175737" cy="26540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179512" y="66535"/>
            <a:ext cx="504056" cy="410137"/>
          </a:xfrm>
          <a:prstGeom prst="rect">
            <a:avLst/>
          </a:prstGeom>
          <a:noFill/>
        </p:spPr>
        <p:txBody>
          <a:bodyPr wrap="square" lIns="101370" tIns="50685" rIns="101370" bIns="50685" rtlCol="0">
            <a:spAutoFit/>
          </a:bodyPr>
          <a:lstStyle/>
          <a:p>
            <a:fld id="{0D9E4952-DAA2-4537-9F83-99525CB0C1DA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/>
              <a:t>13</a:t>
            </a:fld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14450"/>
            <a:ext cx="9144000" cy="121435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ΠΡΟΣΤΑΣΙΑ ΕΠΙΦΑΝΕΙΩΝ                             ΚΑΙ ΒΙΟΤΕΧΝΟΛΟΓΙΑ</a:t>
            </a:r>
            <a:endParaRPr lang="el-GR" sz="3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772816"/>
            <a:ext cx="8568952" cy="48965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Έργα τέχνης εξωτερικών χώρων: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Υψηλά επίπεδα ρύπανσης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spc="-30" dirty="0" smtClean="0">
                <a:latin typeface="Arial" pitchFamily="34" charset="0"/>
                <a:cs typeface="Arial" pitchFamily="34" charset="0"/>
                <a:sym typeface="Wingdings 3"/>
              </a:rPr>
              <a:t>Περιβαλλοντικές συνθήκες</a:t>
            </a: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2" pitchFamily="18" charset="2"/>
              <a:buChar char=""/>
            </a:pPr>
            <a:endParaRPr lang="el-GR" sz="10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Παραδοσιακές προσεγγίσεις:                                                                         κίνδυνος για το περιβάλλον και την υγεία</a:t>
            </a:r>
          </a:p>
          <a:p>
            <a:pPr>
              <a:lnSpc>
                <a:spcPct val="110000"/>
              </a:lnSpc>
              <a:buClr>
                <a:srgbClr val="800000"/>
              </a:buClr>
              <a:buNone/>
            </a:pPr>
            <a:endParaRPr lang="el-GR" sz="20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Χιτοζάνη: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Άφθονο και βιώσιμο βιοπολυμερές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Χαμηλό κόστος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Βιοδιασπώμενο, μη τοξικό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Διάφανα αντιμικροβιακά υμένια</a:t>
            </a:r>
          </a:p>
        </p:txBody>
      </p:sp>
      <p:pic>
        <p:nvPicPr>
          <p:cNvPr id="11" name="Picture 2" descr="Structure of completely deacetylated chitos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2" y="1787218"/>
            <a:ext cx="4464494" cy="178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10819" t="19473" r="64605" b="28357"/>
          <a:stretch>
            <a:fillRect/>
          </a:stretch>
        </p:blipFill>
        <p:spPr bwMode="auto">
          <a:xfrm>
            <a:off x="5940152" y="3874985"/>
            <a:ext cx="2160240" cy="25783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TextBox"/>
          <p:cNvSpPr txBox="1"/>
          <p:nvPr/>
        </p:nvSpPr>
        <p:spPr>
          <a:xfrm>
            <a:off x="179512" y="66535"/>
            <a:ext cx="504056" cy="410137"/>
          </a:xfrm>
          <a:prstGeom prst="rect">
            <a:avLst/>
          </a:prstGeom>
          <a:noFill/>
        </p:spPr>
        <p:txBody>
          <a:bodyPr wrap="square" lIns="101370" tIns="50685" rIns="101370" bIns="50685" rtlCol="0">
            <a:spAutoFit/>
          </a:bodyPr>
          <a:lstStyle/>
          <a:p>
            <a:fld id="{0D9E4952-DAA2-4537-9F83-99525CB0C1DA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/>
              <a:t>14</a:t>
            </a:fld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50336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ΣΥΜΠΕΡΑΣΜΑΤΑ</a:t>
            </a:r>
            <a:endParaRPr lang="el-GR" sz="3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4293096"/>
            <a:ext cx="8568952" cy="21602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Προκλήσεις – προοπτικές:</a:t>
            </a:r>
            <a:r>
              <a:rPr lang="el-GR" sz="21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Συστήματα αποκρίσιμα σε ερεθίσματα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Αντιστρεπτές διεργασίες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Διασφάλιση μη καταστρεπτικού χαρακτήρα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Εφαρμογή σε βιομηχανική κλίμακα</a:t>
            </a: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683568" y="1268760"/>
          <a:ext cx="777686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179512" y="66535"/>
            <a:ext cx="504056" cy="410137"/>
          </a:xfrm>
          <a:prstGeom prst="rect">
            <a:avLst/>
          </a:prstGeom>
          <a:noFill/>
        </p:spPr>
        <p:txBody>
          <a:bodyPr wrap="square" lIns="101370" tIns="50685" rIns="101370" bIns="50685" rtlCol="0">
            <a:spAutoFit/>
          </a:bodyPr>
          <a:lstStyle/>
          <a:p>
            <a:fld id="{0D9E4952-DAA2-4537-9F83-99525CB0C1DA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/>
              <a:t>15</a:t>
            </a:fld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2400"/>
            <a:ext cx="9144000" cy="650336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ΒΙΒΛΙΟΓΡΑΦΙΑ</a:t>
            </a:r>
            <a:endParaRPr lang="el-GR" sz="3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616624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T. Fistos, I. Fierascu, R.D. Fierascu,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Recent Developments in the Application of Inorganic Nanomaterials and Nanosystems for the Protection of Cultural Heritage Organic Artifacts,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Nanomaterials 12 (2022) 207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M. Baglioni, G. Poggi, D. Chelazzi, P. Baglioni,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Advanced Materials in Cultural Heritage Conservation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Molecules 26 (2021) 3967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M.E. David, R.M Ion, R.M. Grigorescu, L. Iancu, E.R. Andrei,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Nanomaterials Used in</a:t>
            </a:r>
            <a:r>
              <a:rPr lang="el-G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Conservation and Restoration of Cultural Heritage: An Up-to-Date Overview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Materials 13 (2020) 2064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N. Silva, R.C. Pullar, M.E. Pintado, E. Vieira, P.R. Moreira,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Biotechnology for Pre</a:t>
            </a:r>
            <a:r>
              <a:rPr lang="el-GR" sz="18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ventive Conservation: Development of Bionanomaterials for Antimicrobial Coating of Outdoor Sculptures,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Stud. Conserv. 63 (2018) 230-233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A. Kioussi, M. Karoglou, E. Protopapadakis, A. Doulamis, E. Ksinopoulou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1800" spc="-10" dirty="0" smtClean="0">
                <a:latin typeface="Arial" pitchFamily="34" charset="0"/>
                <a:cs typeface="Arial" pitchFamily="34" charset="0"/>
              </a:rPr>
              <a:t>Bakolas, A. Moropoulou, </a:t>
            </a:r>
            <a:r>
              <a:rPr lang="en-US" sz="1800" i="1" spc="-10" dirty="0" smtClean="0">
                <a:latin typeface="Arial" pitchFamily="34" charset="0"/>
                <a:cs typeface="Arial" pitchFamily="34" charset="0"/>
              </a:rPr>
              <a:t>A computationally assisted cultural heritage conservation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method,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J. Cult. Herit. 48 (2021) 119-128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E. Del Federico, S. A. Centeno, C. Kehlet, P. Currier, D. Stockman, A. Jerschow,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Unilateral NMR applied to the conservation of works of art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Anal. Bioanal. Chem. 396 (2010) 213-220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E. Pospíšilová, K. Novotný, P. Pořízka, D. Hradil ,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J. Hradilová, J. Kaiser,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V. Kanický, 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Depth-resolved analysis of historical painting model samples b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means     of laser-induced breakdown spectroscopy and handled X-ray fluorescence,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Spectrochim. Acta B 147 (2018) 100-108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79512" y="66535"/>
            <a:ext cx="504056" cy="410137"/>
          </a:xfrm>
          <a:prstGeom prst="rect">
            <a:avLst/>
          </a:prstGeom>
          <a:noFill/>
        </p:spPr>
        <p:txBody>
          <a:bodyPr wrap="square" lIns="101370" tIns="50685" rIns="101370" bIns="50685" rtlCol="0">
            <a:spAutoFit/>
          </a:bodyPr>
          <a:lstStyle/>
          <a:p>
            <a:fld id="{0D9E4952-DAA2-4537-9F83-99525CB0C1DA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/>
              <a:t>16</a:t>
            </a:fld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800000"/>
            </a:gs>
            <a:gs pos="81000">
              <a:srgbClr val="3E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- Τίτλος"/>
          <p:cNvSpPr txBox="1">
            <a:spLocks/>
          </p:cNvSpPr>
          <p:nvPr/>
        </p:nvSpPr>
        <p:spPr>
          <a:xfrm>
            <a:off x="0" y="836712"/>
            <a:ext cx="9144000" cy="1224136"/>
          </a:xfrm>
          <a:prstGeom prst="rect">
            <a:avLst/>
          </a:prstGeom>
        </p:spPr>
        <p:txBody>
          <a:bodyPr vert="horz" lIns="0" tIns="50685" rIns="0" bIns="0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500" b="1" spc="33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ΕΥΧΑΡΙΣΤ</a:t>
            </a:r>
            <a:r>
              <a:rPr lang="en-US" sz="3500" b="1" spc="33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OYME</a:t>
            </a:r>
            <a:r>
              <a:rPr lang="el-GR" sz="3500" b="1" spc="33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 ΠΟΛΥ</a:t>
            </a:r>
          </a:p>
          <a:p>
            <a:pPr algn="ctr">
              <a:spcBef>
                <a:spcPct val="0"/>
              </a:spcBef>
              <a:defRPr/>
            </a:pPr>
            <a:r>
              <a:rPr lang="el-GR" sz="3500" b="1" spc="33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ΓΙΑ ΤΗΝ ΠΡΟΣΟΧΗ ΣΑΣ!</a:t>
            </a:r>
            <a:endParaRPr lang="el-GR" sz="3500" b="1" spc="33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13314" name="AutoShape 2" descr="https://mail.google.com/mail/u/0?ui=2&amp;ik=d7c8e38cf8&amp;attid=0.1&amp;permmsgid=msg-f:1732272025231295235&amp;th=180a443a9e420303&amp;view=fimg&amp;fur=ip&amp;sz=s0-l75-ft&amp;attbid=ANGjdJ-WF98fRNqOeE9hG_nBTU9R2IrSkNrkddRN0xNyVIavzxCUM153Z7-Mhrb5V_T4Pyc_aMqW2FYMwHPFp5oNL-Tb1BGuK2L7BTZy0B6DPOZKNn0-06kXqwXVErU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316" name="AutoShape 4" descr="https://mail.google.com/mail/u/0?ui=2&amp;ik=d7c8e38cf8&amp;attid=0.1&amp;permmsgid=msg-f:1732272025231295235&amp;th=180a443a9e420303&amp;view=fimg&amp;fur=ip&amp;sz=s0-l75-ft&amp;attbid=ANGjdJ-WF98fRNqOeE9hG_nBTU9R2IrSkNrkddRN0xNyVIavzxCUM153Z7-Mhrb5V_T4Pyc_aMqW2FYMwHPFp5oNL-Tb1BGuK2L7BTZy0B6DPOZKNn0-06kXqwXVErU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5 - Εικόνα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1660" y="2348880"/>
            <a:ext cx="6120680" cy="357039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6732240" cy="650336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ΕΙΣΑΓΩΓΗ</a:t>
            </a:r>
            <a:endParaRPr lang="el-GR" sz="3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85051" y="1182352"/>
            <a:ext cx="6259157" cy="49109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Τεχνούργημα:</a:t>
            </a:r>
            <a:r>
              <a:rPr lang="el-GR" sz="21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Κάθε αντικείμενο που δημιουργείται ή τροποποιείται από ανθρώπους και φέρει ιστορική και πολιτισμική αξία</a:t>
            </a: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3" pitchFamily="18" charset="2"/>
              <a:buChar char="u"/>
            </a:pPr>
            <a:endParaRPr lang="en-US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3" pitchFamily="18" charset="2"/>
              <a:buChar char="u"/>
            </a:pPr>
            <a:endParaRPr lang="en-US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3" pitchFamily="18" charset="2"/>
              <a:buChar char="u"/>
            </a:pPr>
            <a:endParaRPr lang="el-GR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Ανάλυση</a:t>
            </a:r>
          </a:p>
          <a:p>
            <a:pPr>
              <a:lnSpc>
                <a:spcPct val="110000"/>
              </a:lnSpc>
              <a:buClr>
                <a:schemeClr val="accent6"/>
              </a:buClr>
              <a:buNone/>
            </a:pPr>
            <a:endParaRPr lang="en-US" sz="21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None/>
            </a:pPr>
            <a:endParaRPr lang="en-US" sz="21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None/>
            </a:pPr>
            <a:endParaRPr lang="el-GR" sz="21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Συντήρηση και </a:t>
            </a:r>
            <a:r>
              <a:rPr lang="en-US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                                                 </a:t>
            </a:r>
            <a:r>
              <a:rPr lang="el-GR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αποκατάσταση</a:t>
            </a:r>
            <a:endParaRPr lang="en-US" sz="21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  <a:sym typeface="Wingdings 3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99" t="39984" r="54738" b="18672"/>
          <a:stretch>
            <a:fillRect/>
          </a:stretch>
        </p:blipFill>
        <p:spPr bwMode="auto">
          <a:xfrm>
            <a:off x="3851921" y="2492896"/>
            <a:ext cx="201622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179512" y="66535"/>
            <a:ext cx="360040" cy="410137"/>
          </a:xfrm>
          <a:prstGeom prst="rect">
            <a:avLst/>
          </a:prstGeom>
          <a:noFill/>
        </p:spPr>
        <p:txBody>
          <a:bodyPr wrap="square" lIns="101370" tIns="50685" rIns="101370" bIns="50685" rtlCol="0">
            <a:spAutoFit/>
          </a:bodyPr>
          <a:lstStyle/>
          <a:p>
            <a:fld id="{0D9E4952-DAA2-4537-9F83-99525CB0C1DA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/>
              <a:t>2</a:t>
            </a:fld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6732240" y="404664"/>
            <a:ext cx="2160000" cy="792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rtlCol="0" anchor="ctr"/>
          <a:lstStyle/>
          <a:p>
            <a:pPr algn="ctr"/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Χαρτί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6732240" y="1441579"/>
            <a:ext cx="2160000" cy="792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rtlCol="0" anchor="ctr"/>
          <a:lstStyle/>
          <a:p>
            <a:pPr algn="ctr"/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Ξύλο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6732240" y="2478494"/>
            <a:ext cx="2160000" cy="79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rtlCol="0" anchor="ctr"/>
          <a:lstStyle/>
          <a:p>
            <a:pPr algn="ctr"/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Δέρμα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6732240" y="4552324"/>
            <a:ext cx="2160000" cy="792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rtlCol="0" anchor="ctr"/>
          <a:lstStyle/>
          <a:p>
            <a:pPr algn="ctr"/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Πίνακες Ζωγραφικής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- Στρογγυλεμένο ορθογώνιο"/>
          <p:cNvSpPr/>
          <p:nvPr/>
        </p:nvSpPr>
        <p:spPr>
          <a:xfrm>
            <a:off x="6732240" y="3515409"/>
            <a:ext cx="2160000" cy="7920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rtlCol="0" anchor="ctr"/>
          <a:lstStyle/>
          <a:p>
            <a:pPr algn="ctr"/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Υφάσματα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- Στρογγυλεμένο ορθογώνιο"/>
          <p:cNvSpPr/>
          <p:nvPr/>
        </p:nvSpPr>
        <p:spPr>
          <a:xfrm>
            <a:off x="6732240" y="5589240"/>
            <a:ext cx="2160000" cy="7920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rtlCol="0" anchor="ctr"/>
          <a:lstStyle/>
          <a:p>
            <a:pPr algn="ctr"/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Οστά και </a:t>
            </a:r>
            <a:r>
              <a:rPr lang="el-GR" sz="2200" b="1" spc="-166" dirty="0" smtClean="0">
                <a:latin typeface="Arial" pitchFamily="34" charset="0"/>
                <a:cs typeface="Arial" pitchFamily="34" charset="0"/>
              </a:rPr>
              <a:t>Ελεφαντόδοντο</a:t>
            </a:r>
            <a:endParaRPr lang="el-GR" sz="2200" b="1" spc="-16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AutoShape 2" descr="data:image/jpeg;base64,/9j/4AAQSkZJRgABAQAAAQABAAD/2wCEAAoHCBYVFRgWFhYZGBgaHBwcGBkYHBkYHBoaHBohHBwaGhocIS4lHB4rIRocJjgmKy8xNTU1GiQ7QDs0Py40NTEBDAwMEA8QHhISHjYrISs0NDQ0NDQ0NDQxNDQ0NDQ0NDQ0MTQ0NDQ0NDQ0NDQ0MTQ0NDQ0NDQ0NDQ0NDQ0NDQ0NP/AABEIATgAoQMBIgACEQEDEQH/xAAbAAABBQEBAAAAAAAAAAAAAAABAAIDBAUGB//EAEMQAAEDAgMEBwQGCQQCAwAAAAEAAhEDIQQSMQUiQVETYXFygaGxBjKRshQjJFLB0TM0QmJzksLh8BWCovHS4kNTY//EABgBAQADAQAAAAAAAAAAAAAAAAABAgQD/8QAHxEBAQACAQUBAQAAAAAAAAAAAAECERIDMTJBUSEi/9oADAMBAAIRAxEAPwD2FzxBuNFFSEGTbtQbTIMkaKHaO0WU2y4kzoACSb/AeKi3Xck2tVjItfsulRtM27bLCp+0tIH3ah8B/wCSFX2npHRr/g3/AMlHKfVuNbdYSbX7LqVjgAJsucZ7VsAjo3/Fqif7UNJnoz/MPyUc8TjXRZTOh1Uz3AgwVyzva48KQjrf/wCqhb7UuF+iH8x/JOeJxrqqQg3t22T614i/Zdcm/wBrHkR0bfiUxvtW8aMZ/wAvzTnDjXX0TAvbtsmVRJkX7Fyb/aqof2Gf8vzRb7WVAI6NnxcnOHGuwa4AC4ULWmRY6rjXe01Y8GfA/mi/2oxBGrB2N/MpzhxrtqjgRAv2JlIQb27bLkMP7VPaZexrh1S0/iuhwW2KVcQ10O4tdY+HPwUzKUuNi/WvEX7Lp1IwL27bJtPd1tKD25jIuFZUKjSSSBKmDxGo0TWvAEHVRmmZmEDMh5H4JKz0refqkgaagNr3ssja+FPvatAg9X/a1eii86XSL81o18VXLHlNJxurtxOIwAN22PLh/ZZtRhaYIg/5pzXZbTwIaMwMA2PUeCya+HDhDh/bsKzWXG6rvLLNxgIFaD9mQfe8gl/po+8fJNw0zkJWmNmt5u8vyTv9OZzPxH5JyhqspBap2czmfj/ZIbOZ1/FOUNMpJa30BnI/EojAM+75n81PI0xyUpWz9DZ90eacMKz7rfgo5GmGSmyt/oWfdb8AhkZ9xvwH5KNmlLDbbrsjfLgBEP3hC6HZ/tZTO69pYeY3hPqFlw37o+ASJHIfBWmdnZFwldhSe2oMzHNc08QZ9FP0o0vyXJbLxDm1GhvE3HMcV1fQ8Z613wy5Ryyx40Po56kken6vNJXVDpSbWvZOLA24RcwAEgaJjHkmDoga9oqAtcLELAxDcr3MDg7IBLeIkSD4hdHVGUSLLisbSZiMQ6pTflqNLWlzYmGmIc3UjyuuHW1qfXXpb2diMQGu3hHETxUTsc1P+ktJyVcocJAPBwPInRw5Koygz6TkyjKKZcet2eB5Lg7JTj2pf6g1Vdv5GUHlgDX5d0jUGYHnCcyo3pywn3Xi3coF7h6H4IJztBqX+oN/wFS7LLOgpvi7mAkm5M3WPi8Q0vrnTcpsHfe8wB1wPNSaaX07qPwKa7G9R+BVXDYtr6lLiHPxJ6jkIYApvaDFNbReBFwWgRckiGgdpKB5xjvun4JoxTvulUKGMHTMZqGuYwnmaVIvcOsSW+Kv7FxjfozHSJcC89Rc4uI80QjftAtJBEECSDAMc4PBNdjncuMC41iY7Yus3G41r3VXyN5raDDwLnOl8Hk1ouUMNtynnpOmxfWceomGNB5bpKjadNN9eoAXFhAAkk8le2Ng6mIaHghrCAWugnMD90Kxs2h9JcRP1Y98g3Mj3badq67CUGNY1rWgNaMrQLAAaALr08OX7eznnnr8ndX2dstlMAiS7i4xP9la6U6W5JOeQYGikDBEwtEkn5HG23uHQDrSUXSu5+iClAtJka6qaoBFvJJzgQRKjptIMmwQCmJkG4jivN9q7CqYOsawBeH1qQbWDt6mwuAc1zQLg6cAvS6xkWumsaIIcLHgeKpnhMotjlcXC7Txb3PNLIzJImA4udN55AWNiPFUMcyu2pmpgkCWySJyzwtp2rpsXhmsquNt4yOJjKBrziU80mZCZ4+Ux6LJcbtplmnA47DYhzg97nnKczQA3KHC4dl4kHmoDhalM03kv3nZsxLS4OqbpLxFgbgld7i3sYJid4CByOi8+xG0atN9QubmpB72Z76F8tGugiFGk7XWdKx3QtByxnac5LOjcSGlriLCZGWLKuyjU34ZlFN5IzOhj6gIEh0Tn4AmRZaOH2/nGHeGF2Rs1A0Zg0Nc7KD1kyQq+Mw+LOV72DIHOe5kmSCbN5DKNOu6aSfgvZl72MeXuYJL2tk5mucb909Wimxfs0+b1Xue0FwzRYaEgjiOafgcRmqdCXPpOflLwSRultjH3oESNVl7WzNqFhe4vzljSXGcggwDMSbC6CHBUy/ILOcwnPBOZl4D2knfJvPYr9HZ7i9rLFjnlriBlLXXcc7OsA3VbDezuIc01BDD7obB3crpjtnj1lTt2jVp9K97JzNcRl3srmNAl5HuzMoLGJ2AA7NnhrmsDAW53S6d3sgSqtLYryAQ9sExutESOrgfzSwuKxOJYajC1jaYiLF05csidIGnWVrbGxFJlINY9z2B7veac7iDmyxwgnXrCDd9gqApCpTMS4h467QfEWXV1dbeS57Yuz3lwqObl98gcZfGvVC6SmYEGy19LfH9Zc9chpgQJUJJnjqi9pJJAlTBwiJXRQ7KOQQVXozySQSNpkXPBPc4OEDVA1QbRrZAMy3QJgy3KT97TgkXZrC3FIbut5QZu0MFJzcQLj0I81zeIrvYwCzwZngQBeTy0XaVGZgYMSIXCbU2fVJyFzjTa45mMloqCbsdcGPGIJWbrY6u479K7mmbj8c9rc77ktOTLJLrbp3bR1rncNhH1mGm9/RCmBFPK7eiDJPExoF2VLGBjcrqDqTW+6BL2gTMSBzvCxdr4il0rHvzuYHl56MHM1xbuuhwvlIXGOq/svZvRsaGtgw0OLd1zi2crw4WeN4/E+GhTp1XnK+o9zToBDSQOEgWWdg9sMzPaSG0wMwe7cPGS5mk21bzuEzZXtAx1aZ3HF7Q4iADLYJ5A5T8QgubR2d0jHM/aBDmFgaAHsnIzpHXeSYBvYLOcc7n18sPqAMcBDsrRYuLep7XNniE6rtkPxJoh/RtDXTVLQ57uYpt91jeuCbWVHCVBTxHRseKlFo33Phpp5hMhxMmeVxJQXMLQqOfkD3NbckNcQDPEdqOMp02Ne11mlrs5kgQdYAu4n7552UGzNssOJLocGZHBrsjoJkdVtOPNUK9V9Z7w6jmY6buJAHIjm7r4cEg3dn+zn0gU34cDDtZl+sBL3PYRfM3RxMzfmu12Z7P0KLcrAXHMXFzjJJOvIRpZD2XwzmYdjXgNe4ZiBcAcBPYAtcDLc34LVhhJN2frPnlbdQmbuvFB7cxkIne0tCIdlsbrq5i14aIOqYaZ18UTTzX5o9KNI6kDumCSj6A80UB6KLzpdAPzW0TRUJtzspHMDRI1QNLct9eCXvdUJNOaxSfu6cUCL8ttVz+2cQWPJEXAhouTYz+C6Frc1yuL2pRqCq7MMwzEy29tRuk8uRXHrX+XXpT+llm0ebFM3HU32LJ+CyWYkaEfG3qrlJ7D7zSeyFllrRZE9X6P+0wfyz6BVnjDfdb/KfyUlRlHgHDtAVZwYBzU2okJxw/3W+DP7Jj8RSAswfCPVQ1Aw8FGW0o0JPgPwSZFxR4nabYhrAPgq2CxIfVYHNAaXtBniC64TcQWcLeZWe9jiZa13UTYfmp3Uaj2Ho8txw4eSQdmtpxVDYtWo6iwVozlu9HGND1E2Wg8Rcdi2y7m2WzVA7vXKWXNfTgkze14JOdlsFKCNTLbkj0XGetFrARJ1KZ0h08EC6c8kU/oQkgTmAAmFHTcSYNwmtmRrqpqkRbyQNqjKLWSpXmbptLW/mjW4R5IBUdBgWWZtTdLXROYX8P7LWo6X81kbYfBngGuI5Wgrn1fFfDyVM7Tq0f52pHD0j+x8B+Sh2biDVZmcAHTBiY5jyIRweKpveWNMkTwImLEtPFZXcamFpciO2Qqz8HR5+ZWjXyMEudA5k8eQUYDXXBkHjJTUN1mOwtEcfMqI06I/ZJ8D+Sv16jGuyF28eF/NQ1qTYJOgBJJ4AJqG6za1dg0Z8VJsSgKtdrXDdnMR2cPjCpte14LmiwMX15g+q0fY+vmxD2x7rXAfEBWw1bEZdq7qo0ASLFMpmTBuhTmRPmpK2lufBbGY2ruxFk6kJEm6bR4z5oVdbeSBr3EEgGynDBEwhTiBKhMzx1QDpDzSVm3Ukga54IIBUbGkGTYICmRfldPc8OEDVAqpzCBdClu62Sa3LcpO3tOCAVGyZF1l7cG52MePJazXZbFZe2xuzwId6Ln1fGrYeUZWwh9WO3+kLM9m6fuEi4zfitbY3uR+9+AWf7PH3P9yyfGn6l9pX3pDgS+fABWdlDc8bfAKl7Ujeo9r/QK5so7h734BPZ6Yu0D9pf1Nb+C09oO+rf3HeiyseftNUdTflWnj/0b+4fRJ3qb6YGyhuP77fRaXsa6cZUHJp+YFZuyvcf32/KtD2KP2yr1tcP+QAV8PKK5dq9Ce4EQLlMpiDJsk1hBk6BOc7NYdq2MoVd6IunUzAg2TW7uvFJzc1wga9pJkCymDxESmh4aIPBR9EdfFA3o3cklP0wSQN6WbRrZDJlvrCJpAX5XQD81igRdmtpxSG71yi5uW47LoAZteHJAizNfRZu2/cjkHfKtJzstgs7bTZYDzDvRU6njVsPKMXYbtz/AHf0hVPZoWZ/u9Fb2G3cHaPQKt7NiAz/AHLH8avp/tJd1Htf6BWNle4e9+AUHtCN6j2v9ArGzRuu7x9AntHpiYwfaa3Yz5Vp4wfVv7h9Fn40faavYz0Wpjh9U/uH0Sd6m9o53ZQ3H98ei0fYpv2useTZ/wCX9lm7IO4/vj5Vrexw+11utkfFyvh5RXPtXdF820lANy314IlmW44INdmse2y2MpHe6oSzZba8UnbunHmiG5rlAOjzXnVHpeEdSaamW3JO6Ia+KAfR+tJN6c8gigTahNjxT3NDRI1Rc0AG3BR03EmDdAWHNYpP3dOKNYQLW7EqN5m/agTG5hJ1Wdtj3Y4CY+Cv1TBgWVPao+rB439CqdTxq2HlGJsT3B2qt7PiMva/1Kt7EG4O0eiq7C4d9/qVj+NX07bwvS7z/lCsYAbru9+AUG3Rej33fKrOzxuu739IT2j0xcU37TV7G+gWljrU39w+ioYkfaavYz5Qr+0P0b+4fRPdT8c5sYbj++PRbHsc37VWPJkj+ZZWyG/VvP7/AOC1vY39Zq90T/Or4eUUz7V2rHFxg6Jz25bhF7QBIEFMomTe/atjMLN7Xgg92UwEa1oi3YnUhIvftQJrARJ1TDUOnghUcQSAYUwYI0QDoW8klXznmUkDmtMix1U1SCLeSDngggHVMYwtMnRAqIg3t2o1rxF+xGocwgXQp7utkDqRgXt2qhtUbs8J/BXKjSTIuFW2l+jA4gj8VTPxq2PlGJsoQ3xVXYvvf73+pVrZWnwVbY3vHvv9Ssfxq+n7bH6Pvn5VYwAs7vfgFDtn/wCMfvn5VYwQ3T3v6QntHpj4lv2mr3W+ivY/9HU7p9FVrj7RU7rPRWscNx/dPokL6YWy/wBG7v8A9K1PYz9Yr9wfMVmbOG47v/0rT9jh9oqnk0T/ADldOn5RXPtXZUwQRPmpKpkWvfgk9wIgaplMQZNlrZho2mbdqFYSbX7Eam9EXhGmYEGxQOYQAJUJaZ0Oqc9hJkaKQPERKB2Ycwkq/RO5eiCB/REXta6cXh1h5odNNo1slky3mYQJrctz2WSdvacOaWbNbTjzS93rnwQEOy2Pkqe0RLZ4EhW8ua+nmq2PO7HIi/8AnaqZ+NWx8oxNl6fBV9kthx77/Uqzs3Q9v4lVdlnfd/Ef8xWP41fUu2R+j75+VT4L3T3vwCh2yYDO/wD0lS4HR3aPRT7R6ZtYfaKnY30CtY73H90+igrfrD+630U+O91/dPokKxcANw9/8Fpexx+0VhzaB8XFZ+AG4e//AErS9jx9dW6mg/BxV+n5RXPtXXtYRc8OSc52aw7boZ827ET/ANpZct9eHJa2Ym7uvHkk5ua480ve6o8Us2W2vHkgIqBtjwTeiOtuaPRzeYlLpuEdSB3TjrSTeg6/JJA40gL3tdMa8usfJBryTBOqke0NEjVAHNy3HZdADNrw5IUzJg3Rqbulp/zigTnZbDzVbHt3M3GR6q0xoIk3Kq487pHCR6qufjVse8YuzND2n1Kq7L9938R/zFWdm/tdv4lVdme+7+I/5isXxq+rG2vdZ3x8pUmD0PaPRN2y2zO+PlKfgtD2t9FPtHpQrfrD+630Cmx3uv7p9FDW/WH91vop8cNx/dPogx8B7h7/AOC0vZH9PV62gfFxWbgBuHv/ANK0vY8fXVjyaPjmKv0/KK59q7AsDbjhzQa7NY9tkGPLjB0TqgyiRZa2YHbunHmiG5rnyQp72t4/zghUdlMCwQJzyLDgn9ENb80msBEnVRmoZiUB+kHqSUvRN5eqSBPaINhooaZJN79qDGEEWUtRwIgGUArCBa3ZZKjeZv23TaIg3t2o1rxF+xA2sYNrdijxg+rnja/irFIwL27VUxw3SeEi/iFXPxq2PeMTAavHX+JVbZ533/xX/MVPs3V/afUqts877/4r/mWL41fVvawszvj5XJ+C0d2j0Q2zozvj5XI4LR3aPRT7R6Z9b9Yf3W+inx/uP7p9FXxH6w/ut9FPtA7j+6fRBk4D3D3/AMFq+xo+srHujzKysB7h7/4LW9ijvYgd3+pX6flFc/GuuqNABi3Yo6Nze9uN0KbSCCRCkqmRa9+C1sxta0RbssnUhIvftTaNpm3bZCsJNr9iAVHEEwVMGiNBomscAACYURaZ04oG5zzPxSVrOOY+KSBhqAiBxTGNLTJ0SFIi/K6c5+awQJ5zWCFPd1tKTW5bnssk7e04c0Ae3MZGijxZGQt429VMHZbHyVfGN3HHgfzVc/Gpx7xg7P8AeeOs/MVSwDvrHj/9Xeqs4B2+/wAfmKo4F/17/wCMfX+6xtbS226Gs74+VyfgTZ3aPRRbcO4zvj5SnbOMh3a30T2j0o4k/Xv7rfRT7SO4/un0VbGO+vf3W+isbRO4/uH0QZOAduHv/gtX2J9+v1FpPxcsXZzpa7vj0Wv7DVRnrj70R8T+av0/KK5+Ndm9wcIGqYwZTJSDMtzwTnOzWHbda2YKm9peEWHKIKDd3XjySc3NceaAOYSZGikFQRHgm9IG25JvRHXxQN6I8kFN045FJA3pZtGtkizLfWE40gL8rpjXlxg6ICHZracUju9coubluPNBu9rw5IEG5r6LK21iCzI39nMcx8LSOUlarnZbBc5jse19Z9N4GUBonhJEmfj5Ln1brFfCbqVmHuXDiI8SZ/FZdLBubXJvd4eLG7SLmeqFoMovYNx2YagOv5qQYh495hHW3eH5+Sy6d5VbbLC5gy3hwPhBQ2YxwDpEe76f3Vw4hp1B8QoziWDjCa/dm/zTHx2Fe6sS0AgtYOXD/tW8YwljwNS0jxjRWXYhhNvQqFzp0aSmk7YuEw+RgEkknMZEQOFp11+Cu7Dqto1mAn3iQeqRaY6wB4p9bDu47vhdZmKrsZOXeeNB18C4q0/P1F/Xo+ed2IlIty314KLCVWvptqNMhzQ4HhcKVrs1j22WxlIb3VCRdltrxSdu6ceaLG5rlAujm8xKHS8I6kHPIsOCf0Q18UDfo/Wkm9OepJAmvJIBKke0ASLFOeBB00UNLW/mgNMyYN0atoiyNbS3kqGNxpY0gXfwm8BRbJN1Mm/wsfjwxpJu61rmG8SY8VyePw76dQ1AC5jvfjnzU7KmYkOzHMN7hM+8Z9Am4PHGhFKsSWgblQjVnBr/AN4WvxlZM8uVd8ceJmHqzem8t5ts4T1tOngrbNoV26sa8fuyPIqycDRqbzYn7zDCDdlvbdlXwcAVWS+l7Z7Rv2w4Depk9n9wFA/bzf8A6n/yj81cfRxGhFN3hBVd+Hq/cb/Ml5E0qP2+OFGofAfmon7arO9ynl7T/wBK47C1T+wwdpJ/BFuCrGxexg/dA9So/T8c/iX1n+++Bybb/kqowznbrBA4u/Lmujq7OYy7nF569FmYvabGnLTbnfo1jOfCTwU6NtjYO1W4fLRe4lkSLTkEwCeQJPkV14qNLQ5pBB4tIIPivK20XND3VHEvqHei4aP2A1vILoPZfappuyOBLXGL6tcbTHwld8M9flcs8PcdtS3pm6FR0GBZGtwjyTqOl/Nd3EWNBEnVRF5mJSqEyYUwAjhogXRDkkq0nr80kDmMIIMKWo4EQLlJ1QG3OyYxpaZOiBUhBvZYu0RL3cb/AILce7NYLLxdEh0njdcurP5X6fdz1fDEEZYAzCSdQ3j29XJFlZ28aobkhzADlIuZzR2ARHJazqUqtXwQPUeYhZndlUcJTGdzHPZDoYGmxkwI4wT1ytGi2sGg58wLS4GL20sQNZ5hRvwjuXLiRMAieU6dl1G2nVyZS+H6EwXNLT7zfHn1oLAxOIhpAa4ONrEE2JmxNrKMbQrlpcKbYFzJcCLTcEaqBlZ7AxrRLgC2SCGNkXPPWL8pQpVCGP0hxBMzN3lxgHUQ5SJPpWJeN1jBMiSSNNdY/wACq5sS/V7W7waQ0AEEmCLk6SPiFNRxLgQ2DlkukCYMmWmdTNuxV6NB7HPdmDg5xcA0EbwcMhJP7ouOc+AV8Ts4EvbUe9z2RLc27fw08EHU2hmSmQwwHRugh4AcZMdk9YOis4bDv1eZeZzEm0cGgDRsTbrTzhAXSb3JA4NngOaCi+m5zmGB7pzh37LjcRGp115p/umRzntMzJV51KFHh6GZ7WxMuExym6mIrs9k4npKbXusXeoJBhWKokyLqOlQaGtawQ1vDtUzXZbFa52/We9zmOAEE3UJYZmOKc5hJkaFPFQaeClB/SDmEFD0BSQO6KLzpdHPmsm9LNo1snZMt0ADct9eCVRoeISDs1jbikd3S8oM+thS3S6hAC18ua+iiqAaEAxx4rjl0p6dJn9UOiBSOGV44IRYkeagFB2gIVeFnpblPqk/DqJ1FaD8O8ax8VGMM86DzVLjfieU+qBoofR1edhHjgPinM2e8jVvmkxy+HKfVIYZvEqDEBoNrrU/08TvOJ7LK4zAMbcCSLib9avOnai5xzzdn1H3DYbzNh+fktnZ+zWU9Lv4uPmByCvB+a2iRbluL8F1x6cx/XPLK0hu63lItzX04JDe1tCRdltrxV1R6SLckOi4z1o9HN+aHS8I6kB6cckkugHNJAXUwBI4XTGOLjB0RSQF7ctwgze14JJIA52UwE9rARJ1KSSBnSHTwT3MAEjUJJIGNdmMFF4y6cUkkBYM1ymvcWmBoikgc2mCJPFRioTbnZFJA9zA0SNU1js1ikkgT93Tiixua5SSQMc8tMDQKQUxr4pJII+mKSSSD//Z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5" name="34 - TextBox"/>
          <p:cNvSpPr txBox="1"/>
          <p:nvPr/>
        </p:nvSpPr>
        <p:spPr>
          <a:xfrm>
            <a:off x="2123728" y="2960365"/>
            <a:ext cx="15841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100" dirty="0" smtClean="0">
                <a:latin typeface="Arial" pitchFamily="34" charset="0"/>
                <a:cs typeface="Arial" pitchFamily="34" charset="0"/>
              </a:rPr>
              <a:t>Προέλευση</a:t>
            </a:r>
          </a:p>
          <a:p>
            <a:pPr>
              <a:spcAft>
                <a:spcPts val="1200"/>
              </a:spcAft>
            </a:pPr>
            <a:r>
              <a:rPr lang="el-GR" sz="2100" dirty="0" smtClean="0">
                <a:latin typeface="Arial" pitchFamily="34" charset="0"/>
                <a:cs typeface="Arial" pitchFamily="34" charset="0"/>
              </a:rPr>
              <a:t>Ηλικία</a:t>
            </a:r>
          </a:p>
          <a:p>
            <a:pPr>
              <a:spcAft>
                <a:spcPts val="1200"/>
              </a:spcAft>
            </a:pPr>
            <a:r>
              <a:rPr lang="el-GR" sz="2100" dirty="0" smtClean="0">
                <a:latin typeface="Arial" pitchFamily="34" charset="0"/>
                <a:cs typeface="Arial" pitchFamily="34" charset="0"/>
              </a:rPr>
              <a:t>Τεχνική              και υλικά</a:t>
            </a:r>
          </a:p>
        </p:txBody>
      </p:sp>
      <p:sp>
        <p:nvSpPr>
          <p:cNvPr id="36" name="35 - Αριστερό άγκιστρο"/>
          <p:cNvSpPr/>
          <p:nvPr/>
        </p:nvSpPr>
        <p:spPr>
          <a:xfrm>
            <a:off x="1835696" y="3068960"/>
            <a:ext cx="288032" cy="1440160"/>
          </a:xfrm>
          <a:prstGeom prst="leftBrac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2" descr="https://cdn4.vectorstock.com/i/thumb-large/27/83/mona-lisa-in-flat-style-vector-4482783.jpg"/>
          <p:cNvPicPr>
            <a:picLocks noChangeAspect="1" noChangeArrowheads="1"/>
          </p:cNvPicPr>
          <p:nvPr/>
        </p:nvPicPr>
        <p:blipFill>
          <a:blip r:embed="rId4" cstate="print"/>
          <a:srcRect l="14294" t="6048" r="16278"/>
          <a:stretch>
            <a:fillRect/>
          </a:stretch>
        </p:blipFill>
        <p:spPr bwMode="auto">
          <a:xfrm>
            <a:off x="4093200" y="2852936"/>
            <a:ext cx="1512000" cy="2149257"/>
          </a:xfrm>
          <a:prstGeom prst="rect">
            <a:avLst/>
          </a:prstGeom>
          <a:noFill/>
        </p:spPr>
      </p:pic>
      <p:pic>
        <p:nvPicPr>
          <p:cNvPr id="31762" name="Picture 18" descr="Premium Vector | Ancient handmade greek vase. colorful clay amphora.  traditional antique vessel isolated on white background. flat illustration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17241" t="10345" r="13793" b="6897"/>
          <a:stretch>
            <a:fillRect/>
          </a:stretch>
        </p:blipFill>
        <p:spPr bwMode="auto">
          <a:xfrm>
            <a:off x="5080052" y="4581128"/>
            <a:ext cx="1608179" cy="19298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50336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ΤΕΧΝΙΚΕΣ ΑΝΑΛΥΣΗΣ</a:t>
            </a:r>
            <a:endParaRPr lang="el-GR" sz="3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3285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b="1" spc="-2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Οπτικές τεχνικές: </a:t>
            </a:r>
            <a:r>
              <a:rPr lang="el-GR" sz="2100" spc="-20" dirty="0" smtClean="0">
                <a:latin typeface="Arial" pitchFamily="34" charset="0"/>
                <a:cs typeface="Arial" pitchFamily="34" charset="0"/>
                <a:sym typeface="Wingdings 3"/>
              </a:rPr>
              <a:t>Στοιχειακός και μοριακός προσδιορισμός σύστασης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Ακτίνες Χ: </a:t>
            </a: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Ατομική και μοριακή δομή,</a:t>
            </a:r>
            <a:r>
              <a:rPr lang="en-US" sz="2100" dirty="0" smtClean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φθορά κάτω από επιφάνεια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endParaRPr lang="el-GR" sz="10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Τα τελευταία χρόνια </a:t>
            </a:r>
            <a:r>
              <a:rPr lang="el-GR" sz="21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 τεχνικές βασισμένες στα </a:t>
            </a:r>
            <a:r>
              <a:rPr lang="en-US" sz="2100" dirty="0" smtClean="0">
                <a:latin typeface="Arial" pitchFamily="34" charset="0"/>
                <a:cs typeface="Arial" pitchFamily="34" charset="0"/>
                <a:sym typeface="Wingdings 3"/>
              </a:rPr>
              <a:t>laser</a:t>
            </a: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:</a:t>
            </a:r>
            <a:endParaRPr lang="el-GR" sz="2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 marL="449263" indent="-328613">
              <a:lnSpc>
                <a:spcPct val="110000"/>
              </a:lnSpc>
              <a:buClr>
                <a:srgbClr val="800000"/>
              </a:buClr>
              <a:buFont typeface="+mj-lt"/>
              <a:buAutoNum type="arabicPeriod"/>
            </a:pPr>
            <a:r>
              <a:rPr lang="en-US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SEM-EDS</a:t>
            </a:r>
            <a:r>
              <a:rPr lang="en-US" sz="2100" dirty="0" smtClean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Wingdings 3"/>
              </a:rPr>
              <a:t>(Scanning Electron Microscopy with Energy Dispersive                                   X-Ray Spectroscopy)</a:t>
            </a:r>
            <a:endParaRPr lang="en-US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 marL="449263" indent="-328613">
              <a:lnSpc>
                <a:spcPct val="110000"/>
              </a:lnSpc>
              <a:buClr>
                <a:srgbClr val="800000"/>
              </a:buClr>
              <a:buFont typeface="+mj-lt"/>
              <a:buAutoNum type="arabicPeriod"/>
            </a:pPr>
            <a:r>
              <a:rPr lang="en-US" sz="2100" b="1" spc="-3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LIBS</a:t>
            </a:r>
            <a:r>
              <a:rPr lang="en-US" sz="2100" spc="-30" dirty="0" smtClean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800" spc="-30" dirty="0" smtClean="0">
                <a:latin typeface="Arial" pitchFamily="34" charset="0"/>
                <a:cs typeface="Arial" pitchFamily="34" charset="0"/>
                <a:sym typeface="Wingdings 3"/>
              </a:rPr>
              <a:t>(Laser induced</a:t>
            </a:r>
            <a:r>
              <a:rPr lang="el-GR" sz="1800" spc="-30" dirty="0" smtClean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800" spc="-30" dirty="0" smtClean="0">
                <a:latin typeface="Arial" pitchFamily="34" charset="0"/>
                <a:cs typeface="Arial" pitchFamily="34" charset="0"/>
                <a:sym typeface="Wingdings 3"/>
              </a:rPr>
              <a:t>Breakdown </a:t>
            </a:r>
            <a:r>
              <a:rPr lang="el-GR" sz="1800" spc="-30" dirty="0" smtClean="0">
                <a:latin typeface="Arial" pitchFamily="34" charset="0"/>
                <a:cs typeface="Arial" pitchFamily="34" charset="0"/>
                <a:sym typeface="Wingdings 3"/>
              </a:rPr>
              <a:t>                                                                    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Wingdings 3"/>
              </a:rPr>
              <a:t>Spectroscopy)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  <a:sym typeface="Wingdings 3"/>
              </a:rPr>
              <a:t>ή</a:t>
            </a: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LA-ICP-MS</a:t>
            </a:r>
            <a:r>
              <a:rPr lang="en-US" sz="2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l-GR" sz="2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Wingdings 3"/>
              </a:rPr>
              <a:t>                                                                            </a:t>
            </a:r>
            <a:r>
              <a:rPr lang="el-GR" sz="1800" dirty="0" smtClean="0">
                <a:latin typeface="Arial" pitchFamily="34" charset="0"/>
                <a:cs typeface="Arial" pitchFamily="34" charset="0"/>
                <a:sym typeface="Wingdings 3"/>
              </a:rPr>
              <a:t>(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Wingdings 3"/>
              </a:rPr>
              <a:t>Laser</a:t>
            </a:r>
            <a:r>
              <a:rPr lang="el-GR" sz="1800" dirty="0" smtClean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Wingdings 3"/>
              </a:rPr>
              <a:t>Ablation</a:t>
            </a:r>
            <a:r>
              <a:rPr lang="el-GR" sz="1800" dirty="0" smtClean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Wingdings 3"/>
              </a:rPr>
              <a:t>Inductively                                                               </a:t>
            </a:r>
            <a:r>
              <a:rPr lang="el-GR" sz="1800" dirty="0" smtClean="0">
                <a:latin typeface="Arial" pitchFamily="34" charset="0"/>
                <a:cs typeface="Arial" pitchFamily="34" charset="0"/>
                <a:sym typeface="Wingdings 3"/>
              </a:rPr>
              <a:t>                          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Wingdings 3"/>
              </a:rPr>
              <a:t> Coupled Mass Spectrometry)</a:t>
            </a:r>
            <a:endParaRPr lang="en-US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 marL="449263" indent="-328613">
              <a:lnSpc>
                <a:spcPct val="110000"/>
              </a:lnSpc>
              <a:buClr>
                <a:srgbClr val="800000"/>
              </a:buClr>
              <a:buFont typeface="+mj-lt"/>
              <a:buAutoNum type="arabicPeriod"/>
            </a:pPr>
            <a:r>
              <a:rPr lang="en-US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IR</a:t>
            </a:r>
            <a:r>
              <a:rPr lang="en-US" sz="2100" dirty="0" smtClean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Wingdings 3"/>
              </a:rPr>
              <a:t>Spectroscopy</a:t>
            </a:r>
            <a:endParaRPr lang="en-US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 marL="449263" indent="-328613">
              <a:lnSpc>
                <a:spcPct val="110000"/>
              </a:lnSpc>
              <a:buClr>
                <a:srgbClr val="800000"/>
              </a:buClr>
              <a:buFont typeface="+mj-lt"/>
              <a:buAutoNum type="arabicPeriod"/>
            </a:pPr>
            <a:r>
              <a:rPr lang="en-US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Raman</a:t>
            </a:r>
            <a:r>
              <a:rPr lang="en-US" sz="2100" dirty="0" smtClean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Wingdings 3"/>
              </a:rPr>
              <a:t>Spectroscopy</a:t>
            </a:r>
            <a:endParaRPr lang="en-US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 marL="449263" indent="-328613">
              <a:lnSpc>
                <a:spcPct val="110000"/>
              </a:lnSpc>
              <a:buClr>
                <a:srgbClr val="800000"/>
              </a:buClr>
              <a:buFont typeface="+mj-lt"/>
              <a:buAutoNum type="arabicPeriod"/>
            </a:pPr>
            <a:r>
              <a:rPr lang="en-US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XRF</a:t>
            </a:r>
            <a:r>
              <a:rPr lang="en-US" sz="21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Wingdings 3"/>
              </a:rPr>
              <a:t>(X-Ray Fluorescence)</a:t>
            </a:r>
            <a:endParaRPr lang="el-GR" sz="2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  <a:sym typeface="Wingdings 3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17B7B589-C1CE-4582-9329-55DEE82E61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4176464" cy="27877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5 - TextBox"/>
          <p:cNvSpPr txBox="1"/>
          <p:nvPr/>
        </p:nvSpPr>
        <p:spPr>
          <a:xfrm>
            <a:off x="179512" y="66535"/>
            <a:ext cx="360040" cy="410137"/>
          </a:xfrm>
          <a:prstGeom prst="rect">
            <a:avLst/>
          </a:prstGeom>
          <a:noFill/>
        </p:spPr>
        <p:txBody>
          <a:bodyPr wrap="square" lIns="101370" tIns="50685" rIns="101370" bIns="50685" rtlCol="0">
            <a:spAutoFit/>
          </a:bodyPr>
          <a:lstStyle/>
          <a:p>
            <a:fld id="{0D9E4952-DAA2-4537-9F83-99525CB0C1DA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/>
              <a:t>3</a:t>
            </a:fld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576065"/>
            <a:ext cx="8707429" cy="623731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n-US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XRF</a:t>
            </a:r>
            <a:r>
              <a:rPr lang="el-GR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: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Μη καταστρεπτική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Φορητή συσκευή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Γρήγορη (</a:t>
            </a:r>
            <a:r>
              <a:rPr lang="en-US" sz="2100" dirty="0" smtClean="0">
                <a:latin typeface="Arial" pitchFamily="34" charset="0"/>
                <a:cs typeface="Arial" pitchFamily="34" charset="0"/>
                <a:sym typeface="Wingdings 3"/>
              </a:rPr>
              <a:t>in situ) </a:t>
            </a: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ανάλυση</a:t>
            </a: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2" pitchFamily="18" charset="2"/>
              <a:buChar char=""/>
            </a:pPr>
            <a:endParaRPr lang="el-GR" sz="10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n-US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LIBS</a:t>
            </a:r>
            <a:r>
              <a:rPr lang="el-GR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: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Ποσοτικά και ποιοτικά στοιχεία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Χαμηλά όρια ανίχνευσης (</a:t>
            </a:r>
            <a:r>
              <a:rPr lang="en-US" sz="2100" dirty="0" smtClean="0">
                <a:latin typeface="Arial" pitchFamily="34" charset="0"/>
                <a:cs typeface="Arial" pitchFamily="34" charset="0"/>
                <a:sym typeface="Wingdings 3"/>
              </a:rPr>
              <a:t>ppb)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Όμως: Μικρο-καταστρεπτική τεχνική</a:t>
            </a:r>
          </a:p>
          <a:p>
            <a:pPr>
              <a:lnSpc>
                <a:spcPct val="110000"/>
              </a:lnSpc>
              <a:buClr>
                <a:schemeClr val="accent6"/>
              </a:buClr>
              <a:buNone/>
            </a:pPr>
            <a:endParaRPr lang="el-GR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2" pitchFamily="18" charset="2"/>
              <a:buChar char=""/>
            </a:pPr>
            <a:endParaRPr lang="el-GR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 marL="4680000"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Άμεση ανάλυση χωρίς προκατεργασία</a:t>
            </a:r>
          </a:p>
          <a:p>
            <a:pPr marL="4680000"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Φορητές συσκευές και από απόσταση χρήση τους</a:t>
            </a:r>
          </a:p>
          <a:p>
            <a:pPr marL="4680000"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Συμπληρωματικές τεχνικές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5226E7FD-6F0A-475E-BBDA-BE9851FC66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4" y="404664"/>
            <a:ext cx="1800198" cy="20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B00E92B6-CBA2-45FC-B035-87A6624E86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40493"/>
          <a:stretch/>
        </p:blipFill>
        <p:spPr>
          <a:xfrm>
            <a:off x="5652120" y="404664"/>
            <a:ext cx="3082903" cy="38884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8B82C064-373A-4819-AB94-92EA777C08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083072"/>
            <a:ext cx="2592288" cy="23762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2" name="21 - Καμπύλο δεξιό βέλος"/>
          <p:cNvSpPr/>
          <p:nvPr/>
        </p:nvSpPr>
        <p:spPr>
          <a:xfrm>
            <a:off x="3563888" y="4293096"/>
            <a:ext cx="864096" cy="1584176"/>
          </a:xfrm>
          <a:prstGeom prst="curvedRigh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79512" y="66535"/>
            <a:ext cx="360040" cy="410137"/>
          </a:xfrm>
          <a:prstGeom prst="rect">
            <a:avLst/>
          </a:prstGeom>
          <a:noFill/>
        </p:spPr>
        <p:txBody>
          <a:bodyPr wrap="square" lIns="101370" tIns="50685" rIns="101370" bIns="50685" rtlCol="0">
            <a:spAutoFit/>
          </a:bodyPr>
          <a:lstStyle/>
          <a:p>
            <a:fld id="{0D9E4952-DAA2-4537-9F83-99525CB0C1DA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/>
              <a:t>4</a:t>
            </a:fld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5033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UNILATERAL NMR</a:t>
            </a:r>
            <a:endParaRPr lang="el-GR" sz="3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381642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Φορητοί χαμηλού πεδίου μόνιμοι μαγνήτες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Όχι άμεση επαφή με το έργο τέχνης ή μνημείο                                                    (όχι ανάγκη δειγματοληψίας)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Μη καταστρεπτική μέθοδος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Χρήση σε έρευνες διαδικασιών                                                                αποικοδόμησης και υλικών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Ανάλυση λεκέδων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6E5420B-EF11-4B5A-B34F-3072E1962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t="2653"/>
          <a:stretch>
            <a:fillRect/>
          </a:stretch>
        </p:blipFill>
        <p:spPr>
          <a:xfrm>
            <a:off x="4454272" y="2852936"/>
            <a:ext cx="4438208" cy="32403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8 - TextBox"/>
          <p:cNvSpPr txBox="1"/>
          <p:nvPr/>
        </p:nvSpPr>
        <p:spPr>
          <a:xfrm>
            <a:off x="1702758" y="5013176"/>
            <a:ext cx="27252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dirty="0" smtClean="0">
                <a:latin typeface="Arial" pitchFamily="34" charset="0"/>
                <a:cs typeface="Arial" pitchFamily="34" charset="0"/>
              </a:rPr>
              <a:t>Φορητό μοντέλο για μέτρηση περιεκτικότητας σε υγρασία, Βασιλική Αγίου Κλήμεντου, Ρώμη</a:t>
            </a:r>
            <a:endParaRPr lang="el-GR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79512" y="66535"/>
            <a:ext cx="360040" cy="410137"/>
          </a:xfrm>
          <a:prstGeom prst="rect">
            <a:avLst/>
          </a:prstGeom>
          <a:noFill/>
        </p:spPr>
        <p:txBody>
          <a:bodyPr wrap="square" lIns="101370" tIns="50685" rIns="101370" bIns="50685" rtlCol="0">
            <a:spAutoFit/>
          </a:bodyPr>
          <a:lstStyle/>
          <a:p>
            <a:fld id="{0D9E4952-DAA2-4537-9F83-99525CB0C1DA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/>
              <a:t>5</a:t>
            </a:fld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5033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DSS </a:t>
            </a:r>
            <a:r>
              <a:rPr lang="en-US" sz="3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(DECISION SUPPORT SYSTEMS)</a:t>
            </a:r>
            <a:endParaRPr lang="el-GR" sz="3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1" y="1268760"/>
            <a:ext cx="3456383" cy="4896542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Στοιχεία για την μελέτη και λύση προβλημάτων, επιλογή καλύτερων, συμβατών και βιώσιμων τεχνικών και υλικών στη συντήρηση</a:t>
            </a:r>
          </a:p>
          <a:p>
            <a:pPr>
              <a:lnSpc>
                <a:spcPct val="125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Μείωση χρόνου ανάλυσης και  συλλογής στοιχείων</a:t>
            </a:r>
          </a:p>
          <a:p>
            <a:pPr>
              <a:lnSpc>
                <a:spcPct val="125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n-US" sz="2100" dirty="0" smtClean="0">
                <a:latin typeface="Arial" pitchFamily="34" charset="0"/>
                <a:cs typeface="Arial" pitchFamily="34" charset="0"/>
                <a:sym typeface="Wingdings 3"/>
              </a:rPr>
              <a:t>Matlab, Python</a:t>
            </a:r>
          </a:p>
          <a:p>
            <a:pPr>
              <a:lnSpc>
                <a:spcPct val="125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Δημιουργία </a:t>
            </a:r>
            <a:r>
              <a:rPr lang="en-US" sz="2100" dirty="0" smtClean="0">
                <a:latin typeface="Arial" pitchFamily="34" charset="0"/>
                <a:cs typeface="Arial" pitchFamily="34" charset="0"/>
                <a:sym typeface="Wingdings 3"/>
              </a:rPr>
              <a:t>database</a:t>
            </a:r>
            <a:endParaRPr lang="el-GR" sz="2100" dirty="0" smtClean="0">
              <a:latin typeface="Arial" pitchFamily="34" charset="0"/>
              <a:cs typeface="Arial" pitchFamily="34" charset="0"/>
              <a:sym typeface="Wingdings 3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BDF9AA34-893B-42A7-9768-8F1E30244A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556792"/>
            <a:ext cx="5112568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179512" y="66535"/>
            <a:ext cx="360040" cy="410137"/>
          </a:xfrm>
          <a:prstGeom prst="rect">
            <a:avLst/>
          </a:prstGeom>
          <a:noFill/>
        </p:spPr>
        <p:txBody>
          <a:bodyPr wrap="square" lIns="101370" tIns="50685" rIns="101370" bIns="50685" rtlCol="0">
            <a:spAutoFit/>
          </a:bodyPr>
          <a:lstStyle/>
          <a:p>
            <a:fld id="{0D9E4952-DAA2-4537-9F83-99525CB0C1DA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/>
              <a:t>6</a:t>
            </a:fld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50336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ΣΥΝΤΗΡΗΣΗ ΚΑΙ ΑΠΟΚΑΤΑΣΤΑΣΗ</a:t>
            </a:r>
            <a:endParaRPr lang="el-GR" sz="3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- Διάγραμμα"/>
          <p:cNvGraphicFramePr/>
          <p:nvPr/>
        </p:nvGraphicFramePr>
        <p:xfrm>
          <a:off x="1353045" y="1371682"/>
          <a:ext cx="6437915" cy="4865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4638469" y="2996952"/>
            <a:ext cx="2193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Ανθρωπογενείς</a:t>
            </a:r>
          </a:p>
          <a:p>
            <a:r>
              <a:rPr lang="el-GR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αιτίες</a:t>
            </a:r>
            <a:endParaRPr lang="el-GR" sz="2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378526" y="2996952"/>
            <a:ext cx="216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Περιβαλλοντικοί</a:t>
            </a:r>
          </a:p>
          <a:p>
            <a:pPr algn="r"/>
            <a:r>
              <a:rPr lang="el-GR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παράγοντες</a:t>
            </a:r>
            <a:endParaRPr lang="el-GR" sz="2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4638469" y="3861048"/>
            <a:ext cx="21934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Υποβάθμιση </a:t>
            </a:r>
          </a:p>
          <a:p>
            <a:r>
              <a:rPr lang="el-GR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και </a:t>
            </a:r>
          </a:p>
          <a:p>
            <a:r>
              <a:rPr lang="el-GR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καταστροφή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2378526" y="3861048"/>
            <a:ext cx="216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Μικροβιακή  αποικοδόμηση</a:t>
            </a:r>
            <a:endParaRPr lang="el-GR" sz="2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79512" y="66535"/>
            <a:ext cx="360040" cy="410137"/>
          </a:xfrm>
          <a:prstGeom prst="rect">
            <a:avLst/>
          </a:prstGeom>
          <a:noFill/>
        </p:spPr>
        <p:txBody>
          <a:bodyPr wrap="square" lIns="101370" tIns="50685" rIns="101370" bIns="50685" rtlCol="0">
            <a:spAutoFit/>
          </a:bodyPr>
          <a:lstStyle/>
          <a:p>
            <a:fld id="{0D9E4952-DAA2-4537-9F83-99525CB0C1DA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/>
              <a:t>7</a:t>
            </a:fld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2400"/>
            <a:ext cx="9144000" cy="650336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ΝΑΝΟΤΕΧΝΟΛΟΓΙΑ</a:t>
            </a:r>
            <a:endParaRPr lang="el-GR" sz="3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96752"/>
            <a:ext cx="6984776" cy="49109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Νανοϋλικά: </a:t>
            </a:r>
            <a:endParaRPr lang="el-GR" sz="2100" dirty="0" smtClean="0">
              <a:solidFill>
                <a:srgbClr val="800000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Απλά ή σύνθετα, διαστάσεις 1-100 </a:t>
            </a:r>
            <a:r>
              <a:rPr lang="en-US" sz="2100" dirty="0" smtClean="0">
                <a:latin typeface="Arial" pitchFamily="34" charset="0"/>
                <a:cs typeface="Arial" pitchFamily="34" charset="0"/>
                <a:sym typeface="Wingdings 3"/>
              </a:rPr>
              <a:t>nm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spc="-40" dirty="0" smtClean="0">
                <a:latin typeface="Arial" pitchFamily="34" charset="0"/>
                <a:cs typeface="Arial" pitchFamily="34" charset="0"/>
                <a:sym typeface="Wingdings 3"/>
              </a:rPr>
              <a:t>Μοναδικές φυσικές και χημικές ιδιότητες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spc="-40" dirty="0" smtClean="0">
                <a:latin typeface="Arial" pitchFamily="34" charset="0"/>
                <a:cs typeface="Arial" pitchFamily="34" charset="0"/>
                <a:sym typeface="Wingdings 3"/>
              </a:rPr>
              <a:t>Διεισδυτικότητα </a:t>
            </a:r>
            <a:r>
              <a:rPr lang="el-GR" sz="2100" spc="-4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el-GR" sz="2100" spc="-40" dirty="0" smtClean="0">
                <a:latin typeface="Arial" pitchFamily="34" charset="0"/>
                <a:cs typeface="Arial" pitchFamily="34" charset="0"/>
                <a:sym typeface="Wingdings 3"/>
              </a:rPr>
              <a:t> αποτελεσματικότητα</a:t>
            </a:r>
            <a:endParaRPr lang="en-US" sz="2100" spc="-40" dirty="0" smtClean="0">
              <a:latin typeface="Arial" pitchFamily="34" charset="0"/>
              <a:cs typeface="Arial" pitchFamily="34" charset="0"/>
              <a:sym typeface="Wingdings 3"/>
            </a:endParaRPr>
          </a:p>
        </p:txBody>
      </p:sp>
      <p:graphicFrame>
        <p:nvGraphicFramePr>
          <p:cNvPr id="19" name="18 - Διάγραμμα"/>
          <p:cNvGraphicFramePr/>
          <p:nvPr/>
        </p:nvGraphicFramePr>
        <p:xfrm>
          <a:off x="5364088" y="1628801"/>
          <a:ext cx="3600400" cy="266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20 - Διάγραμμα"/>
          <p:cNvGraphicFramePr/>
          <p:nvPr/>
        </p:nvGraphicFramePr>
        <p:xfrm>
          <a:off x="5364088" y="4077072"/>
          <a:ext cx="36004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21 - TextBox"/>
          <p:cNvSpPr txBox="1"/>
          <p:nvPr/>
        </p:nvSpPr>
        <p:spPr>
          <a:xfrm>
            <a:off x="5286541" y="1196752"/>
            <a:ext cx="25258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Εφαρμογές:</a:t>
            </a:r>
            <a:endParaRPr lang="el-GR" sz="21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6" descr="Transmission electron microscopy of hydroxyapatite nanoparticles synthesized at (A) 140°C (n-HA1) and (B) 80°C (n-HA2).&#10;Abbreviation: n-HA, nanohydroxyapatite."/>
          <p:cNvPicPr>
            <a:picLocks noChangeAspect="1" noChangeArrowheads="1"/>
          </p:cNvPicPr>
          <p:nvPr/>
        </p:nvPicPr>
        <p:blipFill>
          <a:blip r:embed="rId13" cstate="print"/>
          <a:srcRect l="956" t="10380" r="51257" b="1393"/>
          <a:stretch>
            <a:fillRect/>
          </a:stretch>
        </p:blipFill>
        <p:spPr bwMode="auto">
          <a:xfrm>
            <a:off x="1115616" y="3131220"/>
            <a:ext cx="3256977" cy="3322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179512" y="66535"/>
            <a:ext cx="360040" cy="410137"/>
          </a:xfrm>
          <a:prstGeom prst="rect">
            <a:avLst/>
          </a:prstGeom>
          <a:noFill/>
        </p:spPr>
        <p:txBody>
          <a:bodyPr wrap="square" lIns="101370" tIns="50685" rIns="101370" bIns="50685" rtlCol="0">
            <a:spAutoFit/>
          </a:bodyPr>
          <a:lstStyle/>
          <a:p>
            <a:fld id="{0D9E4952-DAA2-4537-9F83-99525CB0C1DA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/>
              <a:t>8</a:t>
            </a:fld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21" grpId="0">
        <p:bldAsOne/>
      </p:bldGraphic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620690"/>
            <a:ext cx="8563413" cy="604867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l-GR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Βέλτιστες ιδιότητες: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Συμβατό με το πρωτότυπο υλικό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Θερμικά σταθερό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Βιολογικά και χημικά αδρανές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Μη τοξικό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Χαμηλό κόστος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Απλή συνθετική πορεία</a:t>
            </a:r>
            <a:endParaRPr lang="en-US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Font typeface="Wingdings 2" pitchFamily="18" charset="2"/>
              <a:buChar char=""/>
            </a:pPr>
            <a:endParaRPr lang="el-GR" sz="21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>
              <a:lnSpc>
                <a:spcPct val="110000"/>
              </a:lnSpc>
              <a:buClr>
                <a:schemeClr val="accent6"/>
              </a:buClr>
              <a:buNone/>
            </a:pPr>
            <a:endParaRPr lang="en-US" sz="3200" dirty="0" smtClean="0">
              <a:latin typeface="Arial" pitchFamily="34" charset="0"/>
              <a:cs typeface="Arial" pitchFamily="34" charset="0"/>
              <a:sym typeface="Wingdings 3"/>
            </a:endParaRPr>
          </a:p>
          <a:p>
            <a:pPr marL="3348000">
              <a:lnSpc>
                <a:spcPct val="110000"/>
              </a:lnSpc>
              <a:buClr>
                <a:srgbClr val="800000"/>
              </a:buClr>
              <a:buFont typeface="Wingdings 3" pitchFamily="18" charset="2"/>
              <a:buChar char="u"/>
            </a:pPr>
            <a:r>
              <a:rPr lang="en-US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TiO</a:t>
            </a:r>
            <a:r>
              <a:rPr lang="en-US" sz="2100" b="1" baseline="-25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2</a:t>
            </a:r>
            <a:r>
              <a:rPr lang="en-US" sz="21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Wingdings 3"/>
              </a:rPr>
              <a:t>:</a:t>
            </a:r>
            <a:endParaRPr lang="el-GR" sz="21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 marL="3348000"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Νανοσωματίδια, νανοσωλήνες</a:t>
            </a:r>
          </a:p>
          <a:p>
            <a:pPr marL="3348000"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Φωτοκαταλυτική αντιμυκητιακή δράση</a:t>
            </a:r>
          </a:p>
          <a:p>
            <a:pPr marL="3348000"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Ανθεκτικότητα σε χρωματικές αλλαγές</a:t>
            </a:r>
          </a:p>
          <a:p>
            <a:pPr marL="3348000">
              <a:lnSpc>
                <a:spcPct val="110000"/>
              </a:lnSpc>
              <a:buClr>
                <a:srgbClr val="800000"/>
              </a:buClr>
              <a:buFont typeface="Wingdings 2" pitchFamily="18" charset="2"/>
              <a:buChar char=""/>
            </a:pPr>
            <a:r>
              <a:rPr lang="el-GR" sz="2100" dirty="0" smtClean="0">
                <a:latin typeface="Arial" pitchFamily="34" charset="0"/>
                <a:cs typeface="Arial" pitchFamily="34" charset="0"/>
                <a:sym typeface="Wingdings 3"/>
              </a:rPr>
              <a:t>Αυτοκαθαριζόμενες επιφάνειες</a:t>
            </a:r>
          </a:p>
        </p:txBody>
      </p:sp>
      <p:graphicFrame>
        <p:nvGraphicFramePr>
          <p:cNvPr id="9" name="8 - Διάγραμμα"/>
          <p:cNvGraphicFramePr/>
          <p:nvPr/>
        </p:nvGraphicFramePr>
        <p:xfrm>
          <a:off x="4372593" y="476672"/>
          <a:ext cx="445341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4" name="Picture 6" descr="https://862381.smushcdn.com/2136766/wp-content/uploads/Titanium-Dioxide.png?lossy=1&amp;strip=1&amp;webp=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520" y="3789040"/>
            <a:ext cx="2741798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179512" y="66535"/>
            <a:ext cx="360040" cy="410137"/>
          </a:xfrm>
          <a:prstGeom prst="rect">
            <a:avLst/>
          </a:prstGeom>
          <a:noFill/>
        </p:spPr>
        <p:txBody>
          <a:bodyPr wrap="square" lIns="101370" tIns="50685" rIns="101370" bIns="50685" rtlCol="0">
            <a:spAutoFit/>
          </a:bodyPr>
          <a:lstStyle/>
          <a:p>
            <a:fld id="{0D9E4952-DAA2-4537-9F83-99525CB0C1DA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/>
              <a:t>9</a:t>
            </a:fld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Θέμα του Office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2568</TotalTime>
  <Words>887</Words>
  <Application>Microsoft Office PowerPoint</Application>
  <PresentationFormat>Προβολή στην οθόνη (4:3)</PresentationFormat>
  <Paragraphs>234</Paragraphs>
  <Slides>17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ΧΗΜΕΙΑ ΚΑΙ ΠΟΛΙΤΙΣΤΙΚΗ ΚΛΗΡΟΝΟΜΙΑ</vt:lpstr>
      <vt:lpstr>ΕΙΣΑΓΩΓΗ</vt:lpstr>
      <vt:lpstr>ΤΕΧΝΙΚΕΣ ΑΝΑΛΥΣΗΣ</vt:lpstr>
      <vt:lpstr>Διαφάνεια 4</vt:lpstr>
      <vt:lpstr>UNILATERAL NMR</vt:lpstr>
      <vt:lpstr>DSS (DECISION SUPPORT SYSTEMS)</vt:lpstr>
      <vt:lpstr>ΣΥΝΤΗΡΗΣΗ ΚΑΙ ΑΠΟΚΑΤΑΣΤΑΣΗ</vt:lpstr>
      <vt:lpstr>ΝΑΝΟΤΕΧΝΟΛΟΓΙΑ</vt:lpstr>
      <vt:lpstr>Διαφάνεια 9</vt:lpstr>
      <vt:lpstr>ΠΡΟΣΤΑΣΙΑ ΧΑΡΤΙΟΥ</vt:lpstr>
      <vt:lpstr>ΝΑΝΟΣΩΛΗΝΕΣ ΑΝΘΡΑΚΑ</vt:lpstr>
      <vt:lpstr>ΚΑΘΑΡΙΣΜΟΣ ΚΑΙ NSFs</vt:lpstr>
      <vt:lpstr>Διαφάνεια 13</vt:lpstr>
      <vt:lpstr>ΠΡΟΣΤΑΣΙΑ ΕΠΙΦΑΝΕΙΩΝ                             ΚΑΙ ΒΙΟΤΕΧΝΟΛΟΓΙΑ</vt:lpstr>
      <vt:lpstr>ΣΥΜΠΕΡΑΣΜΑΤΑ</vt:lpstr>
      <vt:lpstr>ΒΙΒΛΙΟΓΡΑΦΙΑ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ΠΟΛΥΣΙΛΑΝΙΑ:                                ΙΔΙΟΤΗΤΕΣ ΚΑΙ ΕΦΑΡΜΟΓΕΣ</dc:title>
  <dc:creator>ΧΑΡΗΣ</dc:creator>
  <cp:lastModifiedBy>ΧΑΡΗΣ</cp:lastModifiedBy>
  <cp:revision>412</cp:revision>
  <dcterms:created xsi:type="dcterms:W3CDTF">2020-04-23T11:21:42Z</dcterms:created>
  <dcterms:modified xsi:type="dcterms:W3CDTF">2022-05-08T20:20:14Z</dcterms:modified>
</cp:coreProperties>
</file>